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0.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40"/>
  </p:notesMasterIdLst>
  <p:sldIdLst>
    <p:sldId id="256" r:id="rId2"/>
    <p:sldId id="307" r:id="rId3"/>
    <p:sldId id="314" r:id="rId4"/>
    <p:sldId id="260" r:id="rId5"/>
    <p:sldId id="322" r:id="rId6"/>
    <p:sldId id="257" r:id="rId7"/>
    <p:sldId id="264" r:id="rId8"/>
    <p:sldId id="272" r:id="rId9"/>
    <p:sldId id="279" r:id="rId10"/>
    <p:sldId id="282" r:id="rId11"/>
    <p:sldId id="298" r:id="rId12"/>
    <p:sldId id="309" r:id="rId13"/>
    <p:sldId id="312" r:id="rId14"/>
    <p:sldId id="313" r:id="rId15"/>
    <p:sldId id="308" r:id="rId16"/>
    <p:sldId id="300" r:id="rId17"/>
    <p:sldId id="283" r:id="rId18"/>
    <p:sldId id="303" r:id="rId19"/>
    <p:sldId id="275" r:id="rId20"/>
    <p:sldId id="321" r:id="rId21"/>
    <p:sldId id="324" r:id="rId22"/>
    <p:sldId id="325" r:id="rId23"/>
    <p:sldId id="323" r:id="rId24"/>
    <p:sldId id="326" r:id="rId25"/>
    <p:sldId id="328" r:id="rId26"/>
    <p:sldId id="327" r:id="rId27"/>
    <p:sldId id="333" r:id="rId28"/>
    <p:sldId id="330" r:id="rId29"/>
    <p:sldId id="329" r:id="rId30"/>
    <p:sldId id="338" r:id="rId31"/>
    <p:sldId id="337" r:id="rId32"/>
    <p:sldId id="339" r:id="rId33"/>
    <p:sldId id="335" r:id="rId34"/>
    <p:sldId id="341" r:id="rId35"/>
    <p:sldId id="340" r:id="rId36"/>
    <p:sldId id="336" r:id="rId37"/>
    <p:sldId id="332" r:id="rId38"/>
    <p:sldId id="306" r:id="rId3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471"/>
    <p:restoredTop sz="86515"/>
  </p:normalViewPr>
  <p:slideViewPr>
    <p:cSldViewPr snapToGrid="0">
      <p:cViewPr varScale="1">
        <p:scale>
          <a:sx n="122" d="100"/>
          <a:sy n="122" d="100"/>
        </p:scale>
        <p:origin x="840"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diagrams/_rels/data2.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diagrams/_rels/data5.xml.rels><?xml version="1.0" encoding="UTF-8" standalone="yes"?>
<Relationships xmlns="http://schemas.openxmlformats.org/package/2006/relationships"><Relationship Id="rId8" Type="http://schemas.openxmlformats.org/officeDocument/2006/relationships/image" Target="../media/image29.svg"/><Relationship Id="rId3" Type="http://schemas.openxmlformats.org/officeDocument/2006/relationships/image" Target="../media/image10.png"/><Relationship Id="rId7" Type="http://schemas.openxmlformats.org/officeDocument/2006/relationships/image" Target="../media/image28.png"/><Relationship Id="rId2" Type="http://schemas.openxmlformats.org/officeDocument/2006/relationships/image" Target="../media/image17.svg"/><Relationship Id="rId1" Type="http://schemas.openxmlformats.org/officeDocument/2006/relationships/image" Target="../media/image16.png"/><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1.svg"/></Relationships>
</file>

<file path=ppt/diagrams/_rels/drawing2.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diagrams/_rels/drawing5.xml.rels><?xml version="1.0" encoding="UTF-8" standalone="yes"?>
<Relationships xmlns="http://schemas.openxmlformats.org/package/2006/relationships"><Relationship Id="rId8" Type="http://schemas.openxmlformats.org/officeDocument/2006/relationships/image" Target="../media/image29.svg"/><Relationship Id="rId3" Type="http://schemas.openxmlformats.org/officeDocument/2006/relationships/image" Target="../media/image10.png"/><Relationship Id="rId7" Type="http://schemas.openxmlformats.org/officeDocument/2006/relationships/image" Target="../media/image28.png"/><Relationship Id="rId2" Type="http://schemas.openxmlformats.org/officeDocument/2006/relationships/image" Target="../media/image17.svg"/><Relationship Id="rId1" Type="http://schemas.openxmlformats.org/officeDocument/2006/relationships/image" Target="../media/image16.png"/><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1.sv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6C53621-7DB8-406A-9D7E-E9FC980014E3}" type="doc">
      <dgm:prSet loTypeId="urn:microsoft.com/office/officeart/2005/8/layout/vProcess5" loCatId="process" qsTypeId="urn:microsoft.com/office/officeart/2005/8/quickstyle/simple4" qsCatId="simple" csTypeId="urn:microsoft.com/office/officeart/2005/8/colors/colorful2" csCatId="colorful" phldr="1"/>
      <dgm:spPr/>
      <dgm:t>
        <a:bodyPr/>
        <a:lstStyle/>
        <a:p>
          <a:endParaRPr lang="en-US"/>
        </a:p>
      </dgm:t>
    </dgm:pt>
    <dgm:pt modelId="{95E87A6B-0996-40D4-8B26-62D2A2D2B861}">
      <dgm:prSet/>
      <dgm:spPr/>
      <dgm:t>
        <a:bodyPr/>
        <a:lstStyle/>
        <a:p>
          <a:r>
            <a:rPr lang="en-US" dirty="0"/>
            <a:t>What is the main idea behind optimization? Can we randomly set weights and biases?</a:t>
          </a:r>
        </a:p>
      </dgm:t>
    </dgm:pt>
    <dgm:pt modelId="{9646462D-1311-4C01-A548-2DB9B86A60BE}" type="parTrans" cxnId="{908BCE28-7CC9-4D51-A644-2980DB6694A3}">
      <dgm:prSet/>
      <dgm:spPr/>
      <dgm:t>
        <a:bodyPr/>
        <a:lstStyle/>
        <a:p>
          <a:endParaRPr lang="en-US"/>
        </a:p>
      </dgm:t>
    </dgm:pt>
    <dgm:pt modelId="{1103AB80-5A80-4DDE-981B-67B8F9F1503D}" type="sibTrans" cxnId="{908BCE28-7CC9-4D51-A644-2980DB6694A3}">
      <dgm:prSet/>
      <dgm:spPr/>
      <dgm:t>
        <a:bodyPr/>
        <a:lstStyle/>
        <a:p>
          <a:endParaRPr lang="en-US"/>
        </a:p>
      </dgm:t>
    </dgm:pt>
    <dgm:pt modelId="{39197D3A-90A7-40D8-9CE6-C1FD0384A89D}">
      <dgm:prSet/>
      <dgm:spPr/>
      <dgm:t>
        <a:bodyPr/>
        <a:lstStyle/>
        <a:p>
          <a:r>
            <a:rPr lang="en-US"/>
            <a:t>How can we change the outputs of the neurons?</a:t>
          </a:r>
        </a:p>
      </dgm:t>
    </dgm:pt>
    <dgm:pt modelId="{744099D1-2046-4FB7-B396-FC8A897E20CD}" type="parTrans" cxnId="{67B32E70-1B0C-48EC-930D-6836124353C5}">
      <dgm:prSet/>
      <dgm:spPr/>
      <dgm:t>
        <a:bodyPr/>
        <a:lstStyle/>
        <a:p>
          <a:endParaRPr lang="en-US"/>
        </a:p>
      </dgm:t>
    </dgm:pt>
    <dgm:pt modelId="{7BED9BC4-8336-47C1-8D7C-C04D9C964302}" type="sibTrans" cxnId="{67B32E70-1B0C-48EC-930D-6836124353C5}">
      <dgm:prSet/>
      <dgm:spPr/>
      <dgm:t>
        <a:bodyPr/>
        <a:lstStyle/>
        <a:p>
          <a:endParaRPr lang="en-US"/>
        </a:p>
      </dgm:t>
    </dgm:pt>
    <dgm:pt modelId="{E02A411E-E694-408E-AB7D-E197848171E7}">
      <dgm:prSet/>
      <dgm:spPr/>
      <dgm:t>
        <a:bodyPr/>
        <a:lstStyle/>
        <a:p>
          <a:r>
            <a:rPr lang="en-US"/>
            <a:t>How do we know if our neural network is working or not? </a:t>
          </a:r>
        </a:p>
      </dgm:t>
    </dgm:pt>
    <dgm:pt modelId="{9FE58DCA-EC80-449E-AB84-672638601484}" type="parTrans" cxnId="{73F5A434-5D71-40DF-A457-09CE56B7D159}">
      <dgm:prSet/>
      <dgm:spPr/>
      <dgm:t>
        <a:bodyPr/>
        <a:lstStyle/>
        <a:p>
          <a:endParaRPr lang="en-US"/>
        </a:p>
      </dgm:t>
    </dgm:pt>
    <dgm:pt modelId="{97F544FB-D7AE-4930-B3FE-174C35DC2CF4}" type="sibTrans" cxnId="{73F5A434-5D71-40DF-A457-09CE56B7D159}">
      <dgm:prSet/>
      <dgm:spPr/>
      <dgm:t>
        <a:bodyPr/>
        <a:lstStyle/>
        <a:p>
          <a:endParaRPr lang="en-US"/>
        </a:p>
      </dgm:t>
    </dgm:pt>
    <dgm:pt modelId="{979CCEE3-1DE0-7A4E-9C97-567160D711D1}" type="pres">
      <dgm:prSet presAssocID="{C6C53621-7DB8-406A-9D7E-E9FC980014E3}" presName="outerComposite" presStyleCnt="0">
        <dgm:presLayoutVars>
          <dgm:chMax val="5"/>
          <dgm:dir/>
          <dgm:resizeHandles val="exact"/>
        </dgm:presLayoutVars>
      </dgm:prSet>
      <dgm:spPr/>
    </dgm:pt>
    <dgm:pt modelId="{C13B6994-BAAA-7B48-9D56-B265D85FB71D}" type="pres">
      <dgm:prSet presAssocID="{C6C53621-7DB8-406A-9D7E-E9FC980014E3}" presName="dummyMaxCanvas" presStyleCnt="0">
        <dgm:presLayoutVars/>
      </dgm:prSet>
      <dgm:spPr/>
    </dgm:pt>
    <dgm:pt modelId="{10998A17-F941-C64C-9738-D1943316237C}" type="pres">
      <dgm:prSet presAssocID="{C6C53621-7DB8-406A-9D7E-E9FC980014E3}" presName="ThreeNodes_1" presStyleLbl="node1" presStyleIdx="0" presStyleCnt="3">
        <dgm:presLayoutVars>
          <dgm:bulletEnabled val="1"/>
        </dgm:presLayoutVars>
      </dgm:prSet>
      <dgm:spPr/>
    </dgm:pt>
    <dgm:pt modelId="{E0440E62-D49A-6C4F-BA99-E677505B556E}" type="pres">
      <dgm:prSet presAssocID="{C6C53621-7DB8-406A-9D7E-E9FC980014E3}" presName="ThreeNodes_2" presStyleLbl="node1" presStyleIdx="1" presStyleCnt="3">
        <dgm:presLayoutVars>
          <dgm:bulletEnabled val="1"/>
        </dgm:presLayoutVars>
      </dgm:prSet>
      <dgm:spPr/>
    </dgm:pt>
    <dgm:pt modelId="{76D0614A-B80F-2B43-B023-C4CD69C39CB7}" type="pres">
      <dgm:prSet presAssocID="{C6C53621-7DB8-406A-9D7E-E9FC980014E3}" presName="ThreeNodes_3" presStyleLbl="node1" presStyleIdx="2" presStyleCnt="3">
        <dgm:presLayoutVars>
          <dgm:bulletEnabled val="1"/>
        </dgm:presLayoutVars>
      </dgm:prSet>
      <dgm:spPr/>
    </dgm:pt>
    <dgm:pt modelId="{03D98D85-8FDD-1849-A7FD-048FAD1F8C80}" type="pres">
      <dgm:prSet presAssocID="{C6C53621-7DB8-406A-9D7E-E9FC980014E3}" presName="ThreeConn_1-2" presStyleLbl="fgAccFollowNode1" presStyleIdx="0" presStyleCnt="2">
        <dgm:presLayoutVars>
          <dgm:bulletEnabled val="1"/>
        </dgm:presLayoutVars>
      </dgm:prSet>
      <dgm:spPr/>
    </dgm:pt>
    <dgm:pt modelId="{78F9D8CC-F89A-AF44-87C6-E5AC42EC1C48}" type="pres">
      <dgm:prSet presAssocID="{C6C53621-7DB8-406A-9D7E-E9FC980014E3}" presName="ThreeConn_2-3" presStyleLbl="fgAccFollowNode1" presStyleIdx="1" presStyleCnt="2">
        <dgm:presLayoutVars>
          <dgm:bulletEnabled val="1"/>
        </dgm:presLayoutVars>
      </dgm:prSet>
      <dgm:spPr/>
    </dgm:pt>
    <dgm:pt modelId="{869FDE25-62AC-2A4F-A2C5-5223FBA7ECA3}" type="pres">
      <dgm:prSet presAssocID="{C6C53621-7DB8-406A-9D7E-E9FC980014E3}" presName="ThreeNodes_1_text" presStyleLbl="node1" presStyleIdx="2" presStyleCnt="3">
        <dgm:presLayoutVars>
          <dgm:bulletEnabled val="1"/>
        </dgm:presLayoutVars>
      </dgm:prSet>
      <dgm:spPr/>
    </dgm:pt>
    <dgm:pt modelId="{60F03B83-2AA6-314B-B2E8-19D1D2FC9345}" type="pres">
      <dgm:prSet presAssocID="{C6C53621-7DB8-406A-9D7E-E9FC980014E3}" presName="ThreeNodes_2_text" presStyleLbl="node1" presStyleIdx="2" presStyleCnt="3">
        <dgm:presLayoutVars>
          <dgm:bulletEnabled val="1"/>
        </dgm:presLayoutVars>
      </dgm:prSet>
      <dgm:spPr/>
    </dgm:pt>
    <dgm:pt modelId="{350F5611-50EC-5F49-9829-A524712FE9B7}" type="pres">
      <dgm:prSet presAssocID="{C6C53621-7DB8-406A-9D7E-E9FC980014E3}" presName="ThreeNodes_3_text" presStyleLbl="node1" presStyleIdx="2" presStyleCnt="3">
        <dgm:presLayoutVars>
          <dgm:bulletEnabled val="1"/>
        </dgm:presLayoutVars>
      </dgm:prSet>
      <dgm:spPr/>
    </dgm:pt>
  </dgm:ptLst>
  <dgm:cxnLst>
    <dgm:cxn modelId="{9C28AE0B-7ABB-0B45-B2F8-D2419697D05E}" type="presOf" srcId="{95E87A6B-0996-40D4-8B26-62D2A2D2B861}" destId="{10998A17-F941-C64C-9738-D1943316237C}" srcOrd="0" destOrd="0" presId="urn:microsoft.com/office/officeart/2005/8/layout/vProcess5"/>
    <dgm:cxn modelId="{908BCE28-7CC9-4D51-A644-2980DB6694A3}" srcId="{C6C53621-7DB8-406A-9D7E-E9FC980014E3}" destId="{95E87A6B-0996-40D4-8B26-62D2A2D2B861}" srcOrd="0" destOrd="0" parTransId="{9646462D-1311-4C01-A548-2DB9B86A60BE}" sibTransId="{1103AB80-5A80-4DDE-981B-67B8F9F1503D}"/>
    <dgm:cxn modelId="{958C5E2A-82CA-8C46-B9CA-E2455DD433A4}" type="presOf" srcId="{E02A411E-E694-408E-AB7D-E197848171E7}" destId="{76D0614A-B80F-2B43-B023-C4CD69C39CB7}" srcOrd="0" destOrd="0" presId="urn:microsoft.com/office/officeart/2005/8/layout/vProcess5"/>
    <dgm:cxn modelId="{73F5A434-5D71-40DF-A457-09CE56B7D159}" srcId="{C6C53621-7DB8-406A-9D7E-E9FC980014E3}" destId="{E02A411E-E694-408E-AB7D-E197848171E7}" srcOrd="2" destOrd="0" parTransId="{9FE58DCA-EC80-449E-AB84-672638601484}" sibTransId="{97F544FB-D7AE-4930-B3FE-174C35DC2CF4}"/>
    <dgm:cxn modelId="{5B59C53F-59ED-1048-880C-37D9BA26A1DE}" type="presOf" srcId="{39197D3A-90A7-40D8-9CE6-C1FD0384A89D}" destId="{60F03B83-2AA6-314B-B2E8-19D1D2FC9345}" srcOrd="1" destOrd="0" presId="urn:microsoft.com/office/officeart/2005/8/layout/vProcess5"/>
    <dgm:cxn modelId="{67B32E70-1B0C-48EC-930D-6836124353C5}" srcId="{C6C53621-7DB8-406A-9D7E-E9FC980014E3}" destId="{39197D3A-90A7-40D8-9CE6-C1FD0384A89D}" srcOrd="1" destOrd="0" parTransId="{744099D1-2046-4FB7-B396-FC8A897E20CD}" sibTransId="{7BED9BC4-8336-47C1-8D7C-C04D9C964302}"/>
    <dgm:cxn modelId="{39A0B479-F8F4-F64F-9332-BAC6708CCA3D}" type="presOf" srcId="{1103AB80-5A80-4DDE-981B-67B8F9F1503D}" destId="{03D98D85-8FDD-1849-A7FD-048FAD1F8C80}" srcOrd="0" destOrd="0" presId="urn:microsoft.com/office/officeart/2005/8/layout/vProcess5"/>
    <dgm:cxn modelId="{2BBBFC7F-3ABB-9E41-AF4E-AFFAF25EA3AD}" type="presOf" srcId="{E02A411E-E694-408E-AB7D-E197848171E7}" destId="{350F5611-50EC-5F49-9829-A524712FE9B7}" srcOrd="1" destOrd="0" presId="urn:microsoft.com/office/officeart/2005/8/layout/vProcess5"/>
    <dgm:cxn modelId="{E9C9E985-5496-E546-A281-92E45EEE3AD8}" type="presOf" srcId="{7BED9BC4-8336-47C1-8D7C-C04D9C964302}" destId="{78F9D8CC-F89A-AF44-87C6-E5AC42EC1C48}" srcOrd="0" destOrd="0" presId="urn:microsoft.com/office/officeart/2005/8/layout/vProcess5"/>
    <dgm:cxn modelId="{592708BC-4A5E-494D-AA6B-7BB1D7DDBF46}" type="presOf" srcId="{95E87A6B-0996-40D4-8B26-62D2A2D2B861}" destId="{869FDE25-62AC-2A4F-A2C5-5223FBA7ECA3}" srcOrd="1" destOrd="0" presId="urn:microsoft.com/office/officeart/2005/8/layout/vProcess5"/>
    <dgm:cxn modelId="{E8F445C4-22F9-024C-BBB9-9FF54BFA66DB}" type="presOf" srcId="{39197D3A-90A7-40D8-9CE6-C1FD0384A89D}" destId="{E0440E62-D49A-6C4F-BA99-E677505B556E}" srcOrd="0" destOrd="0" presId="urn:microsoft.com/office/officeart/2005/8/layout/vProcess5"/>
    <dgm:cxn modelId="{4D8E81F1-1CBE-654A-B301-E575B70A9A13}" type="presOf" srcId="{C6C53621-7DB8-406A-9D7E-E9FC980014E3}" destId="{979CCEE3-1DE0-7A4E-9C97-567160D711D1}" srcOrd="0" destOrd="0" presId="urn:microsoft.com/office/officeart/2005/8/layout/vProcess5"/>
    <dgm:cxn modelId="{71A3EFAF-ECBE-8349-92F7-21EA37A128CB}" type="presParOf" srcId="{979CCEE3-1DE0-7A4E-9C97-567160D711D1}" destId="{C13B6994-BAAA-7B48-9D56-B265D85FB71D}" srcOrd="0" destOrd="0" presId="urn:microsoft.com/office/officeart/2005/8/layout/vProcess5"/>
    <dgm:cxn modelId="{43D7C3DD-8DA1-AB4F-A42D-D428B3D4A47A}" type="presParOf" srcId="{979CCEE3-1DE0-7A4E-9C97-567160D711D1}" destId="{10998A17-F941-C64C-9738-D1943316237C}" srcOrd="1" destOrd="0" presId="urn:microsoft.com/office/officeart/2005/8/layout/vProcess5"/>
    <dgm:cxn modelId="{06BC1815-1781-EB4A-9551-792EB9A87DCF}" type="presParOf" srcId="{979CCEE3-1DE0-7A4E-9C97-567160D711D1}" destId="{E0440E62-D49A-6C4F-BA99-E677505B556E}" srcOrd="2" destOrd="0" presId="urn:microsoft.com/office/officeart/2005/8/layout/vProcess5"/>
    <dgm:cxn modelId="{D128C06A-34F7-3742-9D16-ECE2C420078D}" type="presParOf" srcId="{979CCEE3-1DE0-7A4E-9C97-567160D711D1}" destId="{76D0614A-B80F-2B43-B023-C4CD69C39CB7}" srcOrd="3" destOrd="0" presId="urn:microsoft.com/office/officeart/2005/8/layout/vProcess5"/>
    <dgm:cxn modelId="{D16ACB3D-0C98-104F-A555-9D61A93D58C4}" type="presParOf" srcId="{979CCEE3-1DE0-7A4E-9C97-567160D711D1}" destId="{03D98D85-8FDD-1849-A7FD-048FAD1F8C80}" srcOrd="4" destOrd="0" presId="urn:microsoft.com/office/officeart/2005/8/layout/vProcess5"/>
    <dgm:cxn modelId="{B1116200-79F3-144C-ACD5-2EA2E113C551}" type="presParOf" srcId="{979CCEE3-1DE0-7A4E-9C97-567160D711D1}" destId="{78F9D8CC-F89A-AF44-87C6-E5AC42EC1C48}" srcOrd="5" destOrd="0" presId="urn:microsoft.com/office/officeart/2005/8/layout/vProcess5"/>
    <dgm:cxn modelId="{5CEAA38E-C83C-094A-A689-A6D7D595292F}" type="presParOf" srcId="{979CCEE3-1DE0-7A4E-9C97-567160D711D1}" destId="{869FDE25-62AC-2A4F-A2C5-5223FBA7ECA3}" srcOrd="6" destOrd="0" presId="urn:microsoft.com/office/officeart/2005/8/layout/vProcess5"/>
    <dgm:cxn modelId="{FB8F8056-363A-BF43-8DEE-FE6D53A6C6CF}" type="presParOf" srcId="{979CCEE3-1DE0-7A4E-9C97-567160D711D1}" destId="{60F03B83-2AA6-314B-B2E8-19D1D2FC9345}" srcOrd="7" destOrd="0" presId="urn:microsoft.com/office/officeart/2005/8/layout/vProcess5"/>
    <dgm:cxn modelId="{52A14CCD-6CB8-E345-828C-89FC3B3B76D7}" type="presParOf" srcId="{979CCEE3-1DE0-7A4E-9C97-567160D711D1}" destId="{350F5611-50EC-5F49-9829-A524712FE9B7}" srcOrd="8"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FCE7437-E56D-4312-A8C4-220B20121423}"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27F5E269-6ADB-4B71-862F-EC7C247F5AEC}">
      <dgm:prSet/>
      <dgm:spPr/>
      <dgm:t>
        <a:bodyPr/>
        <a:lstStyle/>
        <a:p>
          <a:r>
            <a:rPr lang="en-US"/>
            <a:t>Activation functions are applied to neuron output</a:t>
          </a:r>
        </a:p>
      </dgm:t>
    </dgm:pt>
    <dgm:pt modelId="{55A0D82D-D5C6-4BD1-A793-826E0F7713E1}" type="parTrans" cxnId="{554A463C-32D3-4C6A-8B57-739CFB44FA97}">
      <dgm:prSet/>
      <dgm:spPr/>
      <dgm:t>
        <a:bodyPr/>
        <a:lstStyle/>
        <a:p>
          <a:endParaRPr lang="en-US"/>
        </a:p>
      </dgm:t>
    </dgm:pt>
    <dgm:pt modelId="{92DBC58D-2666-4915-9EF8-34C900EDCA5E}" type="sibTrans" cxnId="{554A463C-32D3-4C6A-8B57-739CFB44FA97}">
      <dgm:prSet/>
      <dgm:spPr/>
      <dgm:t>
        <a:bodyPr/>
        <a:lstStyle/>
        <a:p>
          <a:endParaRPr lang="en-US"/>
        </a:p>
      </dgm:t>
    </dgm:pt>
    <dgm:pt modelId="{CF59B52E-F149-4FFD-B864-C9FC3CB550C6}">
      <dgm:prSet/>
      <dgm:spPr/>
      <dgm:t>
        <a:bodyPr/>
        <a:lstStyle/>
        <a:p>
          <a:r>
            <a:rPr lang="en-US" dirty="0"/>
            <a:t>If we use a nonlinear activation function, it will create hidden layers that adapt to nonlinear functions</a:t>
          </a:r>
        </a:p>
      </dgm:t>
    </dgm:pt>
    <dgm:pt modelId="{FE276F85-EC57-4B3F-B95D-38126B7FEA86}" type="parTrans" cxnId="{3F4AB6D4-46A0-49E3-BD06-D0075B985FBA}">
      <dgm:prSet/>
      <dgm:spPr/>
      <dgm:t>
        <a:bodyPr/>
        <a:lstStyle/>
        <a:p>
          <a:endParaRPr lang="en-US"/>
        </a:p>
      </dgm:t>
    </dgm:pt>
    <dgm:pt modelId="{278B256B-B1DD-40D6-8B31-C34B5546065F}" type="sibTrans" cxnId="{3F4AB6D4-46A0-49E3-BD06-D0075B985FBA}">
      <dgm:prSet/>
      <dgm:spPr/>
      <dgm:t>
        <a:bodyPr/>
        <a:lstStyle/>
        <a:p>
          <a:endParaRPr lang="en-US"/>
        </a:p>
      </dgm:t>
    </dgm:pt>
    <dgm:pt modelId="{C8BC8478-80EF-419D-8E76-2FA91D45A54E}">
      <dgm:prSet/>
      <dgm:spPr/>
      <dgm:t>
        <a:bodyPr/>
        <a:lstStyle/>
        <a:p>
          <a:r>
            <a:rPr lang="en-US" dirty="0"/>
            <a:t>There are two types you need to know: 1) hidden layer activations, and 2) output activations</a:t>
          </a:r>
        </a:p>
      </dgm:t>
    </dgm:pt>
    <dgm:pt modelId="{E7803E29-704D-45A1-BB56-A69E08B6C947}" type="parTrans" cxnId="{06B4F474-716C-4ED4-BDC2-7ADB660D1D9C}">
      <dgm:prSet/>
      <dgm:spPr/>
      <dgm:t>
        <a:bodyPr/>
        <a:lstStyle/>
        <a:p>
          <a:endParaRPr lang="en-US"/>
        </a:p>
      </dgm:t>
    </dgm:pt>
    <dgm:pt modelId="{8E9D9EBA-D202-42B4-88DE-A1306F45E433}" type="sibTrans" cxnId="{06B4F474-716C-4ED4-BDC2-7ADB660D1D9C}">
      <dgm:prSet/>
      <dgm:spPr/>
      <dgm:t>
        <a:bodyPr/>
        <a:lstStyle/>
        <a:p>
          <a:endParaRPr lang="en-US"/>
        </a:p>
      </dgm:t>
    </dgm:pt>
    <dgm:pt modelId="{9D1D92F5-2FAA-407D-840C-D8B38ADCA446}">
      <dgm:prSet/>
      <dgm:spPr/>
      <dgm:t>
        <a:bodyPr/>
        <a:lstStyle/>
        <a:p>
          <a:r>
            <a:rPr lang="en-US" dirty="0"/>
            <a:t>Mimics the binary output of an actual neuron (on or off)</a:t>
          </a:r>
        </a:p>
      </dgm:t>
    </dgm:pt>
    <dgm:pt modelId="{C7D16618-1C13-423F-854F-7AFC00EBBCAE}" type="parTrans" cxnId="{8C07BF7A-9625-4280-B921-AF0BE639074E}">
      <dgm:prSet/>
      <dgm:spPr/>
      <dgm:t>
        <a:bodyPr/>
        <a:lstStyle/>
        <a:p>
          <a:endParaRPr lang="en-US"/>
        </a:p>
      </dgm:t>
    </dgm:pt>
    <dgm:pt modelId="{A808B8B2-0BEE-4CDB-BA5C-45D81A4B853A}" type="sibTrans" cxnId="{8C07BF7A-9625-4280-B921-AF0BE639074E}">
      <dgm:prSet/>
      <dgm:spPr/>
      <dgm:t>
        <a:bodyPr/>
        <a:lstStyle/>
        <a:p>
          <a:endParaRPr lang="en-US"/>
        </a:p>
      </dgm:t>
    </dgm:pt>
    <dgm:pt modelId="{3B37C6D5-7992-45CA-B571-6A41663821D0}" type="pres">
      <dgm:prSet presAssocID="{AFCE7437-E56D-4312-A8C4-220B20121423}" presName="root" presStyleCnt="0">
        <dgm:presLayoutVars>
          <dgm:dir/>
          <dgm:resizeHandles val="exact"/>
        </dgm:presLayoutVars>
      </dgm:prSet>
      <dgm:spPr/>
    </dgm:pt>
    <dgm:pt modelId="{5807E102-8974-455A-9D6E-15D787CB8C04}" type="pres">
      <dgm:prSet presAssocID="{27F5E269-6ADB-4B71-862F-EC7C247F5AEC}" presName="compNode" presStyleCnt="0"/>
      <dgm:spPr/>
    </dgm:pt>
    <dgm:pt modelId="{3B3FE125-7F57-4EAF-BB49-F1D7C397BC54}" type="pres">
      <dgm:prSet presAssocID="{27F5E269-6ADB-4B71-862F-EC7C247F5AEC}" presName="bgRect" presStyleLbl="bgShp" presStyleIdx="0" presStyleCnt="4"/>
      <dgm:spPr/>
    </dgm:pt>
    <dgm:pt modelId="{4BA8EFB3-71E5-4004-AD26-4EA2F2D1A456}" type="pres">
      <dgm:prSet presAssocID="{27F5E269-6ADB-4B71-862F-EC7C247F5AEC}"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rain"/>
        </a:ext>
      </dgm:extLst>
    </dgm:pt>
    <dgm:pt modelId="{238D5A37-6AF9-4467-91E6-DDDB7E18F79C}" type="pres">
      <dgm:prSet presAssocID="{27F5E269-6ADB-4B71-862F-EC7C247F5AEC}" presName="spaceRect" presStyleCnt="0"/>
      <dgm:spPr/>
    </dgm:pt>
    <dgm:pt modelId="{7E59E687-0FD5-4BDC-93B6-F9484299C27B}" type="pres">
      <dgm:prSet presAssocID="{27F5E269-6ADB-4B71-862F-EC7C247F5AEC}" presName="parTx" presStyleLbl="revTx" presStyleIdx="0" presStyleCnt="4">
        <dgm:presLayoutVars>
          <dgm:chMax val="0"/>
          <dgm:chPref val="0"/>
        </dgm:presLayoutVars>
      </dgm:prSet>
      <dgm:spPr/>
    </dgm:pt>
    <dgm:pt modelId="{607835CB-C095-47E7-BF4D-A611B21CDEA4}" type="pres">
      <dgm:prSet presAssocID="{92DBC58D-2666-4915-9EF8-34C900EDCA5E}" presName="sibTrans" presStyleCnt="0"/>
      <dgm:spPr/>
    </dgm:pt>
    <dgm:pt modelId="{31989D22-617D-42EC-8715-C01A51B34BBF}" type="pres">
      <dgm:prSet presAssocID="{CF59B52E-F149-4FFD-B864-C9FC3CB550C6}" presName="compNode" presStyleCnt="0"/>
      <dgm:spPr/>
    </dgm:pt>
    <dgm:pt modelId="{1F017E2B-9C5E-4D05-A277-C1F76C30C47B}" type="pres">
      <dgm:prSet presAssocID="{CF59B52E-F149-4FFD-B864-C9FC3CB550C6}" presName="bgRect" presStyleLbl="bgShp" presStyleIdx="1" presStyleCnt="4"/>
      <dgm:spPr/>
    </dgm:pt>
    <dgm:pt modelId="{C180AA42-B1A1-4BFE-8EF7-2546AE40BBF4}" type="pres">
      <dgm:prSet presAssocID="{CF59B52E-F149-4FFD-B864-C9FC3CB550C6}"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onnected"/>
        </a:ext>
      </dgm:extLst>
    </dgm:pt>
    <dgm:pt modelId="{6CBFA40B-D55B-4D79-920A-F145482CD316}" type="pres">
      <dgm:prSet presAssocID="{CF59B52E-F149-4FFD-B864-C9FC3CB550C6}" presName="spaceRect" presStyleCnt="0"/>
      <dgm:spPr/>
    </dgm:pt>
    <dgm:pt modelId="{FCB0E15E-107C-4927-8D9B-0975DB4091EF}" type="pres">
      <dgm:prSet presAssocID="{CF59B52E-F149-4FFD-B864-C9FC3CB550C6}" presName="parTx" presStyleLbl="revTx" presStyleIdx="1" presStyleCnt="4">
        <dgm:presLayoutVars>
          <dgm:chMax val="0"/>
          <dgm:chPref val="0"/>
        </dgm:presLayoutVars>
      </dgm:prSet>
      <dgm:spPr/>
    </dgm:pt>
    <dgm:pt modelId="{05FBD979-11E5-4B92-B87B-E3767F14B046}" type="pres">
      <dgm:prSet presAssocID="{278B256B-B1DD-40D6-8B31-C34B5546065F}" presName="sibTrans" presStyleCnt="0"/>
      <dgm:spPr/>
    </dgm:pt>
    <dgm:pt modelId="{B3922C35-6C18-485F-A614-B7544A68FCC8}" type="pres">
      <dgm:prSet presAssocID="{C8BC8478-80EF-419D-8E76-2FA91D45A54E}" presName="compNode" presStyleCnt="0"/>
      <dgm:spPr/>
    </dgm:pt>
    <dgm:pt modelId="{DBD43922-E8B4-4A29-BCEB-9270D17FB6F4}" type="pres">
      <dgm:prSet presAssocID="{C8BC8478-80EF-419D-8E76-2FA91D45A54E}" presName="bgRect" presStyleLbl="bgShp" presStyleIdx="2" presStyleCnt="4"/>
      <dgm:spPr/>
    </dgm:pt>
    <dgm:pt modelId="{DBC4A487-F187-442A-825D-DD84F0683873}" type="pres">
      <dgm:prSet presAssocID="{C8BC8478-80EF-419D-8E76-2FA91D45A54E}"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isconnected"/>
        </a:ext>
      </dgm:extLst>
    </dgm:pt>
    <dgm:pt modelId="{8377AD54-9039-4C66-935E-8C7066875019}" type="pres">
      <dgm:prSet presAssocID="{C8BC8478-80EF-419D-8E76-2FA91D45A54E}" presName="spaceRect" presStyleCnt="0"/>
      <dgm:spPr/>
    </dgm:pt>
    <dgm:pt modelId="{BB3C8AA5-A5ED-4574-8380-278BC91166E7}" type="pres">
      <dgm:prSet presAssocID="{C8BC8478-80EF-419D-8E76-2FA91D45A54E}" presName="parTx" presStyleLbl="revTx" presStyleIdx="2" presStyleCnt="4">
        <dgm:presLayoutVars>
          <dgm:chMax val="0"/>
          <dgm:chPref val="0"/>
        </dgm:presLayoutVars>
      </dgm:prSet>
      <dgm:spPr/>
    </dgm:pt>
    <dgm:pt modelId="{EA143694-049A-4F91-A48F-0E31C579317E}" type="pres">
      <dgm:prSet presAssocID="{8E9D9EBA-D202-42B4-88DE-A1306F45E433}" presName="sibTrans" presStyleCnt="0"/>
      <dgm:spPr/>
    </dgm:pt>
    <dgm:pt modelId="{39ED8206-5DFA-441E-8D42-5F8F077C92DD}" type="pres">
      <dgm:prSet presAssocID="{9D1D92F5-2FAA-407D-840C-D8B38ADCA446}" presName="compNode" presStyleCnt="0"/>
      <dgm:spPr/>
    </dgm:pt>
    <dgm:pt modelId="{9466D24A-59FB-4E59-8671-53C487C7C1B0}" type="pres">
      <dgm:prSet presAssocID="{9D1D92F5-2FAA-407D-840C-D8B38ADCA446}" presName="bgRect" presStyleLbl="bgShp" presStyleIdx="3" presStyleCnt="4"/>
      <dgm:spPr/>
    </dgm:pt>
    <dgm:pt modelId="{3A0796EC-B5BF-4CC9-874A-7D217D3977C5}" type="pres">
      <dgm:prSet presAssocID="{9D1D92F5-2FAA-407D-840C-D8B38ADCA446}"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Brain in head"/>
        </a:ext>
      </dgm:extLst>
    </dgm:pt>
    <dgm:pt modelId="{BD94A98E-F4E6-46E1-B6E6-5B5EF2D36AA1}" type="pres">
      <dgm:prSet presAssocID="{9D1D92F5-2FAA-407D-840C-D8B38ADCA446}" presName="spaceRect" presStyleCnt="0"/>
      <dgm:spPr/>
    </dgm:pt>
    <dgm:pt modelId="{41464020-1567-459B-8978-EB5AE377E9B2}" type="pres">
      <dgm:prSet presAssocID="{9D1D92F5-2FAA-407D-840C-D8B38ADCA446}" presName="parTx" presStyleLbl="revTx" presStyleIdx="3" presStyleCnt="4">
        <dgm:presLayoutVars>
          <dgm:chMax val="0"/>
          <dgm:chPref val="0"/>
        </dgm:presLayoutVars>
      </dgm:prSet>
      <dgm:spPr/>
    </dgm:pt>
  </dgm:ptLst>
  <dgm:cxnLst>
    <dgm:cxn modelId="{5CE82C01-621B-4D5A-A55C-30CBB1D1C9B4}" type="presOf" srcId="{CF59B52E-F149-4FFD-B864-C9FC3CB550C6}" destId="{FCB0E15E-107C-4927-8D9B-0975DB4091EF}" srcOrd="0" destOrd="0" presId="urn:microsoft.com/office/officeart/2018/2/layout/IconVerticalSolidList"/>
    <dgm:cxn modelId="{EA00043A-5A12-4152-9A5C-F5EA04DD6BA2}" type="presOf" srcId="{9D1D92F5-2FAA-407D-840C-D8B38ADCA446}" destId="{41464020-1567-459B-8978-EB5AE377E9B2}" srcOrd="0" destOrd="0" presId="urn:microsoft.com/office/officeart/2018/2/layout/IconVerticalSolidList"/>
    <dgm:cxn modelId="{554A463C-32D3-4C6A-8B57-739CFB44FA97}" srcId="{AFCE7437-E56D-4312-A8C4-220B20121423}" destId="{27F5E269-6ADB-4B71-862F-EC7C247F5AEC}" srcOrd="0" destOrd="0" parTransId="{55A0D82D-D5C6-4BD1-A793-826E0F7713E1}" sibTransId="{92DBC58D-2666-4915-9EF8-34C900EDCA5E}"/>
    <dgm:cxn modelId="{DBDD0B74-DC6A-46C7-9247-120A06F9254C}" type="presOf" srcId="{C8BC8478-80EF-419D-8E76-2FA91D45A54E}" destId="{BB3C8AA5-A5ED-4574-8380-278BC91166E7}" srcOrd="0" destOrd="0" presId="urn:microsoft.com/office/officeart/2018/2/layout/IconVerticalSolidList"/>
    <dgm:cxn modelId="{06B4F474-716C-4ED4-BDC2-7ADB660D1D9C}" srcId="{AFCE7437-E56D-4312-A8C4-220B20121423}" destId="{C8BC8478-80EF-419D-8E76-2FA91D45A54E}" srcOrd="2" destOrd="0" parTransId="{E7803E29-704D-45A1-BB56-A69E08B6C947}" sibTransId="{8E9D9EBA-D202-42B4-88DE-A1306F45E433}"/>
    <dgm:cxn modelId="{8C07BF7A-9625-4280-B921-AF0BE639074E}" srcId="{AFCE7437-E56D-4312-A8C4-220B20121423}" destId="{9D1D92F5-2FAA-407D-840C-D8B38ADCA446}" srcOrd="3" destOrd="0" parTransId="{C7D16618-1C13-423F-854F-7AFC00EBBCAE}" sibTransId="{A808B8B2-0BEE-4CDB-BA5C-45D81A4B853A}"/>
    <dgm:cxn modelId="{3F4AB6D4-46A0-49E3-BD06-D0075B985FBA}" srcId="{AFCE7437-E56D-4312-A8C4-220B20121423}" destId="{CF59B52E-F149-4FFD-B864-C9FC3CB550C6}" srcOrd="1" destOrd="0" parTransId="{FE276F85-EC57-4B3F-B95D-38126B7FEA86}" sibTransId="{278B256B-B1DD-40D6-8B31-C34B5546065F}"/>
    <dgm:cxn modelId="{E0107AF2-4AD6-4ED5-ABD1-AE9A43396FF6}" type="presOf" srcId="{27F5E269-6ADB-4B71-862F-EC7C247F5AEC}" destId="{7E59E687-0FD5-4BDC-93B6-F9484299C27B}" srcOrd="0" destOrd="0" presId="urn:microsoft.com/office/officeart/2018/2/layout/IconVerticalSolidList"/>
    <dgm:cxn modelId="{FFE34DF4-BA12-46F5-8A73-DF910B0F3F52}" type="presOf" srcId="{AFCE7437-E56D-4312-A8C4-220B20121423}" destId="{3B37C6D5-7992-45CA-B571-6A41663821D0}" srcOrd="0" destOrd="0" presId="urn:microsoft.com/office/officeart/2018/2/layout/IconVerticalSolidList"/>
    <dgm:cxn modelId="{BCB2919B-1537-4194-877E-E2E94E9D4B3E}" type="presParOf" srcId="{3B37C6D5-7992-45CA-B571-6A41663821D0}" destId="{5807E102-8974-455A-9D6E-15D787CB8C04}" srcOrd="0" destOrd="0" presId="urn:microsoft.com/office/officeart/2018/2/layout/IconVerticalSolidList"/>
    <dgm:cxn modelId="{FC4A317D-C2E2-4783-9934-ABDBB9C86CFE}" type="presParOf" srcId="{5807E102-8974-455A-9D6E-15D787CB8C04}" destId="{3B3FE125-7F57-4EAF-BB49-F1D7C397BC54}" srcOrd="0" destOrd="0" presId="urn:microsoft.com/office/officeart/2018/2/layout/IconVerticalSolidList"/>
    <dgm:cxn modelId="{9FD38AF5-0A4F-4495-AADA-AABA6A5A6402}" type="presParOf" srcId="{5807E102-8974-455A-9D6E-15D787CB8C04}" destId="{4BA8EFB3-71E5-4004-AD26-4EA2F2D1A456}" srcOrd="1" destOrd="0" presId="urn:microsoft.com/office/officeart/2018/2/layout/IconVerticalSolidList"/>
    <dgm:cxn modelId="{A168DF52-F0A7-4D23-95D1-AE5B29C06647}" type="presParOf" srcId="{5807E102-8974-455A-9D6E-15D787CB8C04}" destId="{238D5A37-6AF9-4467-91E6-DDDB7E18F79C}" srcOrd="2" destOrd="0" presId="urn:microsoft.com/office/officeart/2018/2/layout/IconVerticalSolidList"/>
    <dgm:cxn modelId="{F1D2C4EA-0234-4CA6-AC59-B0C87CBCFE38}" type="presParOf" srcId="{5807E102-8974-455A-9D6E-15D787CB8C04}" destId="{7E59E687-0FD5-4BDC-93B6-F9484299C27B}" srcOrd="3" destOrd="0" presId="urn:microsoft.com/office/officeart/2018/2/layout/IconVerticalSolidList"/>
    <dgm:cxn modelId="{52B343DB-C414-459B-843A-61AD9750B33F}" type="presParOf" srcId="{3B37C6D5-7992-45CA-B571-6A41663821D0}" destId="{607835CB-C095-47E7-BF4D-A611B21CDEA4}" srcOrd="1" destOrd="0" presId="urn:microsoft.com/office/officeart/2018/2/layout/IconVerticalSolidList"/>
    <dgm:cxn modelId="{7A9A0D8A-1AFB-4529-8A50-4981DE78580E}" type="presParOf" srcId="{3B37C6D5-7992-45CA-B571-6A41663821D0}" destId="{31989D22-617D-42EC-8715-C01A51B34BBF}" srcOrd="2" destOrd="0" presId="urn:microsoft.com/office/officeart/2018/2/layout/IconVerticalSolidList"/>
    <dgm:cxn modelId="{AB5FE6A3-CFB6-4B8C-923B-4A1A2A612745}" type="presParOf" srcId="{31989D22-617D-42EC-8715-C01A51B34BBF}" destId="{1F017E2B-9C5E-4D05-A277-C1F76C30C47B}" srcOrd="0" destOrd="0" presId="urn:microsoft.com/office/officeart/2018/2/layout/IconVerticalSolidList"/>
    <dgm:cxn modelId="{F5FF63B0-8E50-4F33-AA3F-4D1742466C48}" type="presParOf" srcId="{31989D22-617D-42EC-8715-C01A51B34BBF}" destId="{C180AA42-B1A1-4BFE-8EF7-2546AE40BBF4}" srcOrd="1" destOrd="0" presId="urn:microsoft.com/office/officeart/2018/2/layout/IconVerticalSolidList"/>
    <dgm:cxn modelId="{818718BF-E630-484D-BFFC-56B8BB66A545}" type="presParOf" srcId="{31989D22-617D-42EC-8715-C01A51B34BBF}" destId="{6CBFA40B-D55B-4D79-920A-F145482CD316}" srcOrd="2" destOrd="0" presId="urn:microsoft.com/office/officeart/2018/2/layout/IconVerticalSolidList"/>
    <dgm:cxn modelId="{EFCA5A79-AF3E-4614-909D-BA3B8082D855}" type="presParOf" srcId="{31989D22-617D-42EC-8715-C01A51B34BBF}" destId="{FCB0E15E-107C-4927-8D9B-0975DB4091EF}" srcOrd="3" destOrd="0" presId="urn:microsoft.com/office/officeart/2018/2/layout/IconVerticalSolidList"/>
    <dgm:cxn modelId="{73903116-9014-4E38-AB78-D992CC24D54D}" type="presParOf" srcId="{3B37C6D5-7992-45CA-B571-6A41663821D0}" destId="{05FBD979-11E5-4B92-B87B-E3767F14B046}" srcOrd="3" destOrd="0" presId="urn:microsoft.com/office/officeart/2018/2/layout/IconVerticalSolidList"/>
    <dgm:cxn modelId="{77724910-8A45-487D-AF9C-38946CDF8C89}" type="presParOf" srcId="{3B37C6D5-7992-45CA-B571-6A41663821D0}" destId="{B3922C35-6C18-485F-A614-B7544A68FCC8}" srcOrd="4" destOrd="0" presId="urn:microsoft.com/office/officeart/2018/2/layout/IconVerticalSolidList"/>
    <dgm:cxn modelId="{D58BCC25-77EA-4985-8B40-7E933594F000}" type="presParOf" srcId="{B3922C35-6C18-485F-A614-B7544A68FCC8}" destId="{DBD43922-E8B4-4A29-BCEB-9270D17FB6F4}" srcOrd="0" destOrd="0" presId="urn:microsoft.com/office/officeart/2018/2/layout/IconVerticalSolidList"/>
    <dgm:cxn modelId="{824D55F4-9792-47CD-9E93-2587AB81764A}" type="presParOf" srcId="{B3922C35-6C18-485F-A614-B7544A68FCC8}" destId="{DBC4A487-F187-442A-825D-DD84F0683873}" srcOrd="1" destOrd="0" presId="urn:microsoft.com/office/officeart/2018/2/layout/IconVerticalSolidList"/>
    <dgm:cxn modelId="{974E4F1F-87AB-491B-AF84-3EE49CA70D10}" type="presParOf" srcId="{B3922C35-6C18-485F-A614-B7544A68FCC8}" destId="{8377AD54-9039-4C66-935E-8C7066875019}" srcOrd="2" destOrd="0" presId="urn:microsoft.com/office/officeart/2018/2/layout/IconVerticalSolidList"/>
    <dgm:cxn modelId="{FBC92F54-BBBF-4C37-843A-6DA967A7392C}" type="presParOf" srcId="{B3922C35-6C18-485F-A614-B7544A68FCC8}" destId="{BB3C8AA5-A5ED-4574-8380-278BC91166E7}" srcOrd="3" destOrd="0" presId="urn:microsoft.com/office/officeart/2018/2/layout/IconVerticalSolidList"/>
    <dgm:cxn modelId="{82D9F7E5-51FA-4B88-BE51-865A7A7417CF}" type="presParOf" srcId="{3B37C6D5-7992-45CA-B571-6A41663821D0}" destId="{EA143694-049A-4F91-A48F-0E31C579317E}" srcOrd="5" destOrd="0" presId="urn:microsoft.com/office/officeart/2018/2/layout/IconVerticalSolidList"/>
    <dgm:cxn modelId="{19924E0E-4BA1-48BC-A127-615C28B3CC10}" type="presParOf" srcId="{3B37C6D5-7992-45CA-B571-6A41663821D0}" destId="{39ED8206-5DFA-441E-8D42-5F8F077C92DD}" srcOrd="6" destOrd="0" presId="urn:microsoft.com/office/officeart/2018/2/layout/IconVerticalSolidList"/>
    <dgm:cxn modelId="{E467FA60-09A9-4571-A89F-B0D6D287CF49}" type="presParOf" srcId="{39ED8206-5DFA-441E-8D42-5F8F077C92DD}" destId="{9466D24A-59FB-4E59-8671-53C487C7C1B0}" srcOrd="0" destOrd="0" presId="urn:microsoft.com/office/officeart/2018/2/layout/IconVerticalSolidList"/>
    <dgm:cxn modelId="{67F7A2CF-FE3C-409B-90C5-3369A7881996}" type="presParOf" srcId="{39ED8206-5DFA-441E-8D42-5F8F077C92DD}" destId="{3A0796EC-B5BF-4CC9-874A-7D217D3977C5}" srcOrd="1" destOrd="0" presId="urn:microsoft.com/office/officeart/2018/2/layout/IconVerticalSolidList"/>
    <dgm:cxn modelId="{2E3229DD-C820-4D36-AD66-0EBC57D4863E}" type="presParOf" srcId="{39ED8206-5DFA-441E-8D42-5F8F077C92DD}" destId="{BD94A98E-F4E6-46E1-B6E6-5B5EF2D36AA1}" srcOrd="2" destOrd="0" presId="urn:microsoft.com/office/officeart/2018/2/layout/IconVerticalSolidList"/>
    <dgm:cxn modelId="{47306A24-736C-41A7-9C86-CADBBE9D46C9}" type="presParOf" srcId="{39ED8206-5DFA-441E-8D42-5F8F077C92DD}" destId="{41464020-1567-459B-8978-EB5AE377E9B2}"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30F4694-6B38-4BEA-9EA0-B335A1803372}" type="doc">
      <dgm:prSet loTypeId="urn:microsoft.com/office/officeart/2005/8/layout/hierarchy1" loCatId="hierarchy" qsTypeId="urn:microsoft.com/office/officeart/2005/8/quickstyle/simple4" qsCatId="simple" csTypeId="urn:microsoft.com/office/officeart/2005/8/colors/colorful2" csCatId="colorful"/>
      <dgm:spPr/>
      <dgm:t>
        <a:bodyPr/>
        <a:lstStyle/>
        <a:p>
          <a:endParaRPr lang="en-US"/>
        </a:p>
      </dgm:t>
    </dgm:pt>
    <dgm:pt modelId="{1ECC15F0-CAFE-4262-ABEB-7E58410365F1}">
      <dgm:prSet/>
      <dgm:spPr/>
      <dgm:t>
        <a:bodyPr/>
        <a:lstStyle/>
        <a:p>
          <a:r>
            <a:rPr lang="en-US"/>
            <a:t>ReLU is great for training a network – but it does not work on the output layer!</a:t>
          </a:r>
        </a:p>
      </dgm:t>
    </dgm:pt>
    <dgm:pt modelId="{189390A2-DB83-4FC1-A830-7B52F12B184C}" type="parTrans" cxnId="{50AA7E76-5397-4015-99BA-527490C0C6F2}">
      <dgm:prSet/>
      <dgm:spPr/>
      <dgm:t>
        <a:bodyPr/>
        <a:lstStyle/>
        <a:p>
          <a:endParaRPr lang="en-US"/>
        </a:p>
      </dgm:t>
    </dgm:pt>
    <dgm:pt modelId="{20772B1E-31B9-4E64-8BC0-9827F6D30710}" type="sibTrans" cxnId="{50AA7E76-5397-4015-99BA-527490C0C6F2}">
      <dgm:prSet/>
      <dgm:spPr/>
      <dgm:t>
        <a:bodyPr/>
        <a:lstStyle/>
        <a:p>
          <a:endParaRPr lang="en-US"/>
        </a:p>
      </dgm:t>
    </dgm:pt>
    <dgm:pt modelId="{F58D2499-4B60-4F3A-9F3E-FCC389A2E722}">
      <dgm:prSet/>
      <dgm:spPr/>
      <dgm:t>
        <a:bodyPr/>
        <a:lstStyle/>
        <a:p>
          <a:r>
            <a:rPr lang="en-US"/>
            <a:t>A different function is needed for the output layers that can allow us to understand what the network is “thinking” </a:t>
          </a:r>
        </a:p>
      </dgm:t>
    </dgm:pt>
    <dgm:pt modelId="{90175A9B-5D26-472A-A9F4-6093A35DB65C}" type="parTrans" cxnId="{C809125D-6E5C-47EB-BBCA-74354C97121F}">
      <dgm:prSet/>
      <dgm:spPr/>
      <dgm:t>
        <a:bodyPr/>
        <a:lstStyle/>
        <a:p>
          <a:endParaRPr lang="en-US"/>
        </a:p>
      </dgm:t>
    </dgm:pt>
    <dgm:pt modelId="{B31B47D7-D1FB-4380-8D89-6B31085D7ED3}" type="sibTrans" cxnId="{C809125D-6E5C-47EB-BBCA-74354C97121F}">
      <dgm:prSet/>
      <dgm:spPr/>
      <dgm:t>
        <a:bodyPr/>
        <a:lstStyle/>
        <a:p>
          <a:endParaRPr lang="en-US"/>
        </a:p>
      </dgm:t>
    </dgm:pt>
    <dgm:pt modelId="{394BD851-1816-124D-A411-2F269CCED6D1}" type="pres">
      <dgm:prSet presAssocID="{430F4694-6B38-4BEA-9EA0-B335A1803372}" presName="hierChild1" presStyleCnt="0">
        <dgm:presLayoutVars>
          <dgm:chPref val="1"/>
          <dgm:dir/>
          <dgm:animOne val="branch"/>
          <dgm:animLvl val="lvl"/>
          <dgm:resizeHandles/>
        </dgm:presLayoutVars>
      </dgm:prSet>
      <dgm:spPr/>
    </dgm:pt>
    <dgm:pt modelId="{36210B0E-A69A-7C4E-A8EB-B5D8C70D8EEF}" type="pres">
      <dgm:prSet presAssocID="{1ECC15F0-CAFE-4262-ABEB-7E58410365F1}" presName="hierRoot1" presStyleCnt="0"/>
      <dgm:spPr/>
    </dgm:pt>
    <dgm:pt modelId="{2282856C-035F-9D41-9DF3-7B5E7821B257}" type="pres">
      <dgm:prSet presAssocID="{1ECC15F0-CAFE-4262-ABEB-7E58410365F1}" presName="composite" presStyleCnt="0"/>
      <dgm:spPr/>
    </dgm:pt>
    <dgm:pt modelId="{8663DF10-45A0-A84B-9309-B24C6FBFB425}" type="pres">
      <dgm:prSet presAssocID="{1ECC15F0-CAFE-4262-ABEB-7E58410365F1}" presName="background" presStyleLbl="node0" presStyleIdx="0" presStyleCnt="2"/>
      <dgm:spPr/>
    </dgm:pt>
    <dgm:pt modelId="{567AE3E7-DB62-F24E-89FE-F3B19B83B746}" type="pres">
      <dgm:prSet presAssocID="{1ECC15F0-CAFE-4262-ABEB-7E58410365F1}" presName="text" presStyleLbl="fgAcc0" presStyleIdx="0" presStyleCnt="2">
        <dgm:presLayoutVars>
          <dgm:chPref val="3"/>
        </dgm:presLayoutVars>
      </dgm:prSet>
      <dgm:spPr/>
    </dgm:pt>
    <dgm:pt modelId="{37BC8DC4-E9DF-A541-A03C-8DE66C44A56F}" type="pres">
      <dgm:prSet presAssocID="{1ECC15F0-CAFE-4262-ABEB-7E58410365F1}" presName="hierChild2" presStyleCnt="0"/>
      <dgm:spPr/>
    </dgm:pt>
    <dgm:pt modelId="{06CF108F-C135-8744-9FF0-DE653C67F739}" type="pres">
      <dgm:prSet presAssocID="{F58D2499-4B60-4F3A-9F3E-FCC389A2E722}" presName="hierRoot1" presStyleCnt="0"/>
      <dgm:spPr/>
    </dgm:pt>
    <dgm:pt modelId="{3CF9C4A6-536F-8647-AA28-8CB15D88BAAB}" type="pres">
      <dgm:prSet presAssocID="{F58D2499-4B60-4F3A-9F3E-FCC389A2E722}" presName="composite" presStyleCnt="0"/>
      <dgm:spPr/>
    </dgm:pt>
    <dgm:pt modelId="{4336448B-7308-724A-B28F-8EBB0D586620}" type="pres">
      <dgm:prSet presAssocID="{F58D2499-4B60-4F3A-9F3E-FCC389A2E722}" presName="background" presStyleLbl="node0" presStyleIdx="1" presStyleCnt="2"/>
      <dgm:spPr/>
    </dgm:pt>
    <dgm:pt modelId="{51BD88C0-91FE-3044-8E08-CC4AB01B7CBE}" type="pres">
      <dgm:prSet presAssocID="{F58D2499-4B60-4F3A-9F3E-FCC389A2E722}" presName="text" presStyleLbl="fgAcc0" presStyleIdx="1" presStyleCnt="2">
        <dgm:presLayoutVars>
          <dgm:chPref val="3"/>
        </dgm:presLayoutVars>
      </dgm:prSet>
      <dgm:spPr/>
    </dgm:pt>
    <dgm:pt modelId="{29995CFF-FF74-8E45-88BF-F1D4F50AC92D}" type="pres">
      <dgm:prSet presAssocID="{F58D2499-4B60-4F3A-9F3E-FCC389A2E722}" presName="hierChild2" presStyleCnt="0"/>
      <dgm:spPr/>
    </dgm:pt>
  </dgm:ptLst>
  <dgm:cxnLst>
    <dgm:cxn modelId="{050D2007-7539-BD43-A8B4-F3261A870441}" type="presOf" srcId="{1ECC15F0-CAFE-4262-ABEB-7E58410365F1}" destId="{567AE3E7-DB62-F24E-89FE-F3B19B83B746}" srcOrd="0" destOrd="0" presId="urn:microsoft.com/office/officeart/2005/8/layout/hierarchy1"/>
    <dgm:cxn modelId="{C809125D-6E5C-47EB-BBCA-74354C97121F}" srcId="{430F4694-6B38-4BEA-9EA0-B335A1803372}" destId="{F58D2499-4B60-4F3A-9F3E-FCC389A2E722}" srcOrd="1" destOrd="0" parTransId="{90175A9B-5D26-472A-A9F4-6093A35DB65C}" sibTransId="{B31B47D7-D1FB-4380-8D89-6B31085D7ED3}"/>
    <dgm:cxn modelId="{2DD95663-D280-7548-B035-60726BB48D2F}" type="presOf" srcId="{430F4694-6B38-4BEA-9EA0-B335A1803372}" destId="{394BD851-1816-124D-A411-2F269CCED6D1}" srcOrd="0" destOrd="0" presId="urn:microsoft.com/office/officeart/2005/8/layout/hierarchy1"/>
    <dgm:cxn modelId="{50AA7E76-5397-4015-99BA-527490C0C6F2}" srcId="{430F4694-6B38-4BEA-9EA0-B335A1803372}" destId="{1ECC15F0-CAFE-4262-ABEB-7E58410365F1}" srcOrd="0" destOrd="0" parTransId="{189390A2-DB83-4FC1-A830-7B52F12B184C}" sibTransId="{20772B1E-31B9-4E64-8BC0-9827F6D30710}"/>
    <dgm:cxn modelId="{077251F7-6C0D-8643-9CE0-D34BBCEE4E13}" type="presOf" srcId="{F58D2499-4B60-4F3A-9F3E-FCC389A2E722}" destId="{51BD88C0-91FE-3044-8E08-CC4AB01B7CBE}" srcOrd="0" destOrd="0" presId="urn:microsoft.com/office/officeart/2005/8/layout/hierarchy1"/>
    <dgm:cxn modelId="{262B0BE1-CBC9-7149-BE53-221631850900}" type="presParOf" srcId="{394BD851-1816-124D-A411-2F269CCED6D1}" destId="{36210B0E-A69A-7C4E-A8EB-B5D8C70D8EEF}" srcOrd="0" destOrd="0" presId="urn:microsoft.com/office/officeart/2005/8/layout/hierarchy1"/>
    <dgm:cxn modelId="{09900992-907E-EB41-A142-24D6CC0A07AB}" type="presParOf" srcId="{36210B0E-A69A-7C4E-A8EB-B5D8C70D8EEF}" destId="{2282856C-035F-9D41-9DF3-7B5E7821B257}" srcOrd="0" destOrd="0" presId="urn:microsoft.com/office/officeart/2005/8/layout/hierarchy1"/>
    <dgm:cxn modelId="{D9BA5AC8-5624-244C-87BC-C56D08E3C9B8}" type="presParOf" srcId="{2282856C-035F-9D41-9DF3-7B5E7821B257}" destId="{8663DF10-45A0-A84B-9309-B24C6FBFB425}" srcOrd="0" destOrd="0" presId="urn:microsoft.com/office/officeart/2005/8/layout/hierarchy1"/>
    <dgm:cxn modelId="{CA01E3B2-3FCE-DC40-BF34-8B91E50DB447}" type="presParOf" srcId="{2282856C-035F-9D41-9DF3-7B5E7821B257}" destId="{567AE3E7-DB62-F24E-89FE-F3B19B83B746}" srcOrd="1" destOrd="0" presId="urn:microsoft.com/office/officeart/2005/8/layout/hierarchy1"/>
    <dgm:cxn modelId="{46BD26ED-009D-ED4F-B1BB-24D30928EFAD}" type="presParOf" srcId="{36210B0E-A69A-7C4E-A8EB-B5D8C70D8EEF}" destId="{37BC8DC4-E9DF-A541-A03C-8DE66C44A56F}" srcOrd="1" destOrd="0" presId="urn:microsoft.com/office/officeart/2005/8/layout/hierarchy1"/>
    <dgm:cxn modelId="{4BBF1847-7564-0E4F-8B3F-100A737D2B78}" type="presParOf" srcId="{394BD851-1816-124D-A411-2F269CCED6D1}" destId="{06CF108F-C135-8744-9FF0-DE653C67F739}" srcOrd="1" destOrd="0" presId="urn:microsoft.com/office/officeart/2005/8/layout/hierarchy1"/>
    <dgm:cxn modelId="{208BB7A0-FB5B-4A44-A25B-E86B67D2F49E}" type="presParOf" srcId="{06CF108F-C135-8744-9FF0-DE653C67F739}" destId="{3CF9C4A6-536F-8647-AA28-8CB15D88BAAB}" srcOrd="0" destOrd="0" presId="urn:microsoft.com/office/officeart/2005/8/layout/hierarchy1"/>
    <dgm:cxn modelId="{76BB708F-E47C-8A43-8079-274CABE0018A}" type="presParOf" srcId="{3CF9C4A6-536F-8647-AA28-8CB15D88BAAB}" destId="{4336448B-7308-724A-B28F-8EBB0D586620}" srcOrd="0" destOrd="0" presId="urn:microsoft.com/office/officeart/2005/8/layout/hierarchy1"/>
    <dgm:cxn modelId="{D94505B2-A1D2-004F-86D9-4984217826A3}" type="presParOf" srcId="{3CF9C4A6-536F-8647-AA28-8CB15D88BAAB}" destId="{51BD88C0-91FE-3044-8E08-CC4AB01B7CBE}" srcOrd="1" destOrd="0" presId="urn:microsoft.com/office/officeart/2005/8/layout/hierarchy1"/>
    <dgm:cxn modelId="{ABD94FAC-48BE-F04E-9CBE-C8D6DF2FD329}" type="presParOf" srcId="{06CF108F-C135-8744-9FF0-DE653C67F739}" destId="{29995CFF-FF74-8E45-88BF-F1D4F50AC92D}"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BEF9AD9-F021-4D95-8D17-D23AC57F19A6}" type="doc">
      <dgm:prSet loTypeId="urn:microsoft.com/office/officeart/2016/7/layout/LinearBlockProcessNumbered" loCatId="process" qsTypeId="urn:microsoft.com/office/officeart/2005/8/quickstyle/simple4" qsCatId="simple" csTypeId="urn:microsoft.com/office/officeart/2005/8/colors/colorful2" csCatId="colorful" phldr="1"/>
      <dgm:spPr/>
      <dgm:t>
        <a:bodyPr/>
        <a:lstStyle/>
        <a:p>
          <a:endParaRPr lang="en-US"/>
        </a:p>
      </dgm:t>
    </dgm:pt>
    <dgm:pt modelId="{C9C0055D-407F-497A-9C82-AB7AD3DB07E1}">
      <dgm:prSet/>
      <dgm:spPr/>
      <dgm:t>
        <a:bodyPr/>
        <a:lstStyle/>
        <a:p>
          <a:r>
            <a:rPr lang="en-US" dirty="0"/>
            <a:t>In order to train a model, we need to know if the model is accurate or not</a:t>
          </a:r>
        </a:p>
      </dgm:t>
    </dgm:pt>
    <dgm:pt modelId="{A9F9860A-23D8-4B6A-B7F3-79E9B82CAB0B}" type="parTrans" cxnId="{9DE20ACE-2503-49A2-9813-12DCFFF40CE6}">
      <dgm:prSet/>
      <dgm:spPr/>
      <dgm:t>
        <a:bodyPr/>
        <a:lstStyle/>
        <a:p>
          <a:endParaRPr lang="en-US"/>
        </a:p>
      </dgm:t>
    </dgm:pt>
    <dgm:pt modelId="{B7BEFDF8-36E6-4987-A852-758C22079904}" type="sibTrans" cxnId="{9DE20ACE-2503-49A2-9813-12DCFFF40CE6}">
      <dgm:prSet phldrT="01"/>
      <dgm:spPr/>
      <dgm:t>
        <a:bodyPr/>
        <a:lstStyle/>
        <a:p>
          <a:r>
            <a:rPr lang="en-US"/>
            <a:t>01</a:t>
          </a:r>
        </a:p>
      </dgm:t>
    </dgm:pt>
    <dgm:pt modelId="{284C9A11-4FC1-4D60-98F9-857758A93C24}">
      <dgm:prSet/>
      <dgm:spPr/>
      <dgm:t>
        <a:bodyPr/>
        <a:lstStyle/>
        <a:p>
          <a:r>
            <a:rPr lang="en-US"/>
            <a:t>To calculate the error of the model we use a technique called calculating network loss (it tells us how wrong or right the network is)</a:t>
          </a:r>
        </a:p>
      </dgm:t>
    </dgm:pt>
    <dgm:pt modelId="{BA232FDE-92D5-4C7F-96E7-3E83E7806856}" type="parTrans" cxnId="{51B2874A-CC8A-4071-9836-8133ACE9CA03}">
      <dgm:prSet/>
      <dgm:spPr/>
      <dgm:t>
        <a:bodyPr/>
        <a:lstStyle/>
        <a:p>
          <a:endParaRPr lang="en-US"/>
        </a:p>
      </dgm:t>
    </dgm:pt>
    <dgm:pt modelId="{B845CBEB-1CBB-442E-9F4C-8DC26F956996}" type="sibTrans" cxnId="{51B2874A-CC8A-4071-9836-8133ACE9CA03}">
      <dgm:prSet phldrT="02"/>
      <dgm:spPr/>
      <dgm:t>
        <a:bodyPr/>
        <a:lstStyle/>
        <a:p>
          <a:r>
            <a:rPr lang="en-US"/>
            <a:t>02</a:t>
          </a:r>
        </a:p>
      </dgm:t>
    </dgm:pt>
    <dgm:pt modelId="{555F49C0-E4B9-445C-AB1E-09C399074611}">
      <dgm:prSet/>
      <dgm:spPr/>
      <dgm:t>
        <a:bodyPr/>
        <a:lstStyle/>
        <a:p>
          <a:r>
            <a:rPr lang="en-US" dirty="0"/>
            <a:t>To calculate loss we first need a loss function that can tell us how far off the network is from the correct values</a:t>
          </a:r>
        </a:p>
      </dgm:t>
    </dgm:pt>
    <dgm:pt modelId="{1ED09C52-2B1B-4B30-8D95-A84BE5398F62}" type="parTrans" cxnId="{E28F4CB5-C15B-4195-91CB-EE71C62F8EAF}">
      <dgm:prSet/>
      <dgm:spPr/>
      <dgm:t>
        <a:bodyPr/>
        <a:lstStyle/>
        <a:p>
          <a:endParaRPr lang="en-US"/>
        </a:p>
      </dgm:t>
    </dgm:pt>
    <dgm:pt modelId="{3AD4F9A6-AEB1-4EC3-A18C-C32116CCBA37}" type="sibTrans" cxnId="{E28F4CB5-C15B-4195-91CB-EE71C62F8EAF}">
      <dgm:prSet phldrT="03"/>
      <dgm:spPr/>
      <dgm:t>
        <a:bodyPr/>
        <a:lstStyle/>
        <a:p>
          <a:r>
            <a:rPr lang="en-US"/>
            <a:t>03</a:t>
          </a:r>
        </a:p>
      </dgm:t>
    </dgm:pt>
    <dgm:pt modelId="{DE132AEA-211E-934A-BF61-5E440707CF55}" type="pres">
      <dgm:prSet presAssocID="{4BEF9AD9-F021-4D95-8D17-D23AC57F19A6}" presName="Name0" presStyleCnt="0">
        <dgm:presLayoutVars>
          <dgm:animLvl val="lvl"/>
          <dgm:resizeHandles val="exact"/>
        </dgm:presLayoutVars>
      </dgm:prSet>
      <dgm:spPr/>
    </dgm:pt>
    <dgm:pt modelId="{1F70F208-6686-B844-B202-D1EB215FCC42}" type="pres">
      <dgm:prSet presAssocID="{C9C0055D-407F-497A-9C82-AB7AD3DB07E1}" presName="compositeNode" presStyleCnt="0">
        <dgm:presLayoutVars>
          <dgm:bulletEnabled val="1"/>
        </dgm:presLayoutVars>
      </dgm:prSet>
      <dgm:spPr/>
    </dgm:pt>
    <dgm:pt modelId="{DDB17520-BE08-184C-A21E-12EBD081D537}" type="pres">
      <dgm:prSet presAssocID="{C9C0055D-407F-497A-9C82-AB7AD3DB07E1}" presName="bgRect" presStyleLbl="alignNode1" presStyleIdx="0" presStyleCnt="3"/>
      <dgm:spPr/>
    </dgm:pt>
    <dgm:pt modelId="{70050379-76AA-B848-B998-B82BEEF87F88}" type="pres">
      <dgm:prSet presAssocID="{B7BEFDF8-36E6-4987-A852-758C22079904}" presName="sibTransNodeRect" presStyleLbl="alignNode1" presStyleIdx="0" presStyleCnt="3">
        <dgm:presLayoutVars>
          <dgm:chMax val="0"/>
          <dgm:bulletEnabled val="1"/>
        </dgm:presLayoutVars>
      </dgm:prSet>
      <dgm:spPr/>
    </dgm:pt>
    <dgm:pt modelId="{B3ED289D-070A-6E4C-8D0F-FA18CED37FE2}" type="pres">
      <dgm:prSet presAssocID="{C9C0055D-407F-497A-9C82-AB7AD3DB07E1}" presName="nodeRect" presStyleLbl="alignNode1" presStyleIdx="0" presStyleCnt="3">
        <dgm:presLayoutVars>
          <dgm:bulletEnabled val="1"/>
        </dgm:presLayoutVars>
      </dgm:prSet>
      <dgm:spPr/>
    </dgm:pt>
    <dgm:pt modelId="{640F5480-2573-144D-BF34-37F9A55875E1}" type="pres">
      <dgm:prSet presAssocID="{B7BEFDF8-36E6-4987-A852-758C22079904}" presName="sibTrans" presStyleCnt="0"/>
      <dgm:spPr/>
    </dgm:pt>
    <dgm:pt modelId="{AE1C2110-C150-A549-AE31-2F724B6BC973}" type="pres">
      <dgm:prSet presAssocID="{284C9A11-4FC1-4D60-98F9-857758A93C24}" presName="compositeNode" presStyleCnt="0">
        <dgm:presLayoutVars>
          <dgm:bulletEnabled val="1"/>
        </dgm:presLayoutVars>
      </dgm:prSet>
      <dgm:spPr/>
    </dgm:pt>
    <dgm:pt modelId="{81C4FBDE-9380-9F4A-B46D-FC740148F803}" type="pres">
      <dgm:prSet presAssocID="{284C9A11-4FC1-4D60-98F9-857758A93C24}" presName="bgRect" presStyleLbl="alignNode1" presStyleIdx="1" presStyleCnt="3"/>
      <dgm:spPr/>
    </dgm:pt>
    <dgm:pt modelId="{96C555EA-A94F-9747-BEE8-243AFF254558}" type="pres">
      <dgm:prSet presAssocID="{B845CBEB-1CBB-442E-9F4C-8DC26F956996}" presName="sibTransNodeRect" presStyleLbl="alignNode1" presStyleIdx="1" presStyleCnt="3">
        <dgm:presLayoutVars>
          <dgm:chMax val="0"/>
          <dgm:bulletEnabled val="1"/>
        </dgm:presLayoutVars>
      </dgm:prSet>
      <dgm:spPr/>
    </dgm:pt>
    <dgm:pt modelId="{50FB11EF-8071-DD40-A72F-7369169CDE63}" type="pres">
      <dgm:prSet presAssocID="{284C9A11-4FC1-4D60-98F9-857758A93C24}" presName="nodeRect" presStyleLbl="alignNode1" presStyleIdx="1" presStyleCnt="3">
        <dgm:presLayoutVars>
          <dgm:bulletEnabled val="1"/>
        </dgm:presLayoutVars>
      </dgm:prSet>
      <dgm:spPr/>
    </dgm:pt>
    <dgm:pt modelId="{0437ED16-16D3-074F-80B4-B25EB82FCFDB}" type="pres">
      <dgm:prSet presAssocID="{B845CBEB-1CBB-442E-9F4C-8DC26F956996}" presName="sibTrans" presStyleCnt="0"/>
      <dgm:spPr/>
    </dgm:pt>
    <dgm:pt modelId="{F447F6A6-741A-B14C-917B-F65A437AEC46}" type="pres">
      <dgm:prSet presAssocID="{555F49C0-E4B9-445C-AB1E-09C399074611}" presName="compositeNode" presStyleCnt="0">
        <dgm:presLayoutVars>
          <dgm:bulletEnabled val="1"/>
        </dgm:presLayoutVars>
      </dgm:prSet>
      <dgm:spPr/>
    </dgm:pt>
    <dgm:pt modelId="{D723595A-FBC8-F340-91E2-D90980EF19CF}" type="pres">
      <dgm:prSet presAssocID="{555F49C0-E4B9-445C-AB1E-09C399074611}" presName="bgRect" presStyleLbl="alignNode1" presStyleIdx="2" presStyleCnt="3"/>
      <dgm:spPr/>
    </dgm:pt>
    <dgm:pt modelId="{2D0209A0-680B-8341-BE80-CCE332A78669}" type="pres">
      <dgm:prSet presAssocID="{3AD4F9A6-AEB1-4EC3-A18C-C32116CCBA37}" presName="sibTransNodeRect" presStyleLbl="alignNode1" presStyleIdx="2" presStyleCnt="3">
        <dgm:presLayoutVars>
          <dgm:chMax val="0"/>
          <dgm:bulletEnabled val="1"/>
        </dgm:presLayoutVars>
      </dgm:prSet>
      <dgm:spPr/>
    </dgm:pt>
    <dgm:pt modelId="{7EFE679C-256B-F24B-9FC0-C844BD06C2C7}" type="pres">
      <dgm:prSet presAssocID="{555F49C0-E4B9-445C-AB1E-09C399074611}" presName="nodeRect" presStyleLbl="alignNode1" presStyleIdx="2" presStyleCnt="3">
        <dgm:presLayoutVars>
          <dgm:bulletEnabled val="1"/>
        </dgm:presLayoutVars>
      </dgm:prSet>
      <dgm:spPr/>
    </dgm:pt>
  </dgm:ptLst>
  <dgm:cxnLst>
    <dgm:cxn modelId="{042C2F1A-ACB8-7045-BA78-AF696FC4DD35}" type="presOf" srcId="{B845CBEB-1CBB-442E-9F4C-8DC26F956996}" destId="{96C555EA-A94F-9747-BEE8-243AFF254558}" srcOrd="0" destOrd="0" presId="urn:microsoft.com/office/officeart/2016/7/layout/LinearBlockProcessNumbered"/>
    <dgm:cxn modelId="{51055F1A-9763-E646-815E-6C4121F015A8}" type="presOf" srcId="{C9C0055D-407F-497A-9C82-AB7AD3DB07E1}" destId="{DDB17520-BE08-184C-A21E-12EBD081D537}" srcOrd="0" destOrd="0" presId="urn:microsoft.com/office/officeart/2016/7/layout/LinearBlockProcessNumbered"/>
    <dgm:cxn modelId="{AFA86439-057A-4D40-A359-0CEE15F9C8DA}" type="presOf" srcId="{B7BEFDF8-36E6-4987-A852-758C22079904}" destId="{70050379-76AA-B848-B998-B82BEEF87F88}" srcOrd="0" destOrd="0" presId="urn:microsoft.com/office/officeart/2016/7/layout/LinearBlockProcessNumbered"/>
    <dgm:cxn modelId="{51B2874A-CC8A-4071-9836-8133ACE9CA03}" srcId="{4BEF9AD9-F021-4D95-8D17-D23AC57F19A6}" destId="{284C9A11-4FC1-4D60-98F9-857758A93C24}" srcOrd="1" destOrd="0" parTransId="{BA232FDE-92D5-4C7F-96E7-3E83E7806856}" sibTransId="{B845CBEB-1CBB-442E-9F4C-8DC26F956996}"/>
    <dgm:cxn modelId="{F575005D-22D6-DB43-B3DC-412E76F1E400}" type="presOf" srcId="{4BEF9AD9-F021-4D95-8D17-D23AC57F19A6}" destId="{DE132AEA-211E-934A-BF61-5E440707CF55}" srcOrd="0" destOrd="0" presId="urn:microsoft.com/office/officeart/2016/7/layout/LinearBlockProcessNumbered"/>
    <dgm:cxn modelId="{E28F4CB5-C15B-4195-91CB-EE71C62F8EAF}" srcId="{4BEF9AD9-F021-4D95-8D17-D23AC57F19A6}" destId="{555F49C0-E4B9-445C-AB1E-09C399074611}" srcOrd="2" destOrd="0" parTransId="{1ED09C52-2B1B-4B30-8D95-A84BE5398F62}" sibTransId="{3AD4F9A6-AEB1-4EC3-A18C-C32116CCBA37}"/>
    <dgm:cxn modelId="{9DE20ACE-2503-49A2-9813-12DCFFF40CE6}" srcId="{4BEF9AD9-F021-4D95-8D17-D23AC57F19A6}" destId="{C9C0055D-407F-497A-9C82-AB7AD3DB07E1}" srcOrd="0" destOrd="0" parTransId="{A9F9860A-23D8-4B6A-B7F3-79E9B82CAB0B}" sibTransId="{B7BEFDF8-36E6-4987-A852-758C22079904}"/>
    <dgm:cxn modelId="{DFB8D2D1-FF51-6344-A4F0-58C85F6064B2}" type="presOf" srcId="{284C9A11-4FC1-4D60-98F9-857758A93C24}" destId="{81C4FBDE-9380-9F4A-B46D-FC740148F803}" srcOrd="0" destOrd="0" presId="urn:microsoft.com/office/officeart/2016/7/layout/LinearBlockProcessNumbered"/>
    <dgm:cxn modelId="{C8A68BD5-5A3C-EE4A-A7B5-AA1C4AC1B7A5}" type="presOf" srcId="{3AD4F9A6-AEB1-4EC3-A18C-C32116CCBA37}" destId="{2D0209A0-680B-8341-BE80-CCE332A78669}" srcOrd="0" destOrd="0" presId="urn:microsoft.com/office/officeart/2016/7/layout/LinearBlockProcessNumbered"/>
    <dgm:cxn modelId="{42163FD9-28C4-044B-8722-8D73A90A510E}" type="presOf" srcId="{284C9A11-4FC1-4D60-98F9-857758A93C24}" destId="{50FB11EF-8071-DD40-A72F-7369169CDE63}" srcOrd="1" destOrd="0" presId="urn:microsoft.com/office/officeart/2016/7/layout/LinearBlockProcessNumbered"/>
    <dgm:cxn modelId="{950647E9-0585-EF4A-9546-977CE4A9417F}" type="presOf" srcId="{555F49C0-E4B9-445C-AB1E-09C399074611}" destId="{D723595A-FBC8-F340-91E2-D90980EF19CF}" srcOrd="0" destOrd="0" presId="urn:microsoft.com/office/officeart/2016/7/layout/LinearBlockProcessNumbered"/>
    <dgm:cxn modelId="{AC8F53FA-D6CC-C443-B70E-9D1BAA8D1392}" type="presOf" srcId="{C9C0055D-407F-497A-9C82-AB7AD3DB07E1}" destId="{B3ED289D-070A-6E4C-8D0F-FA18CED37FE2}" srcOrd="1" destOrd="0" presId="urn:microsoft.com/office/officeart/2016/7/layout/LinearBlockProcessNumbered"/>
    <dgm:cxn modelId="{227364FF-78A7-C645-AB41-296AA19D5AA0}" type="presOf" srcId="{555F49C0-E4B9-445C-AB1E-09C399074611}" destId="{7EFE679C-256B-F24B-9FC0-C844BD06C2C7}" srcOrd="1" destOrd="0" presId="urn:microsoft.com/office/officeart/2016/7/layout/LinearBlockProcessNumbered"/>
    <dgm:cxn modelId="{A5383C1F-435C-4D49-B8C1-4F2BAF334AC9}" type="presParOf" srcId="{DE132AEA-211E-934A-BF61-5E440707CF55}" destId="{1F70F208-6686-B844-B202-D1EB215FCC42}" srcOrd="0" destOrd="0" presId="urn:microsoft.com/office/officeart/2016/7/layout/LinearBlockProcessNumbered"/>
    <dgm:cxn modelId="{EF322876-2BC9-EF41-B283-1BAFDB31AC45}" type="presParOf" srcId="{1F70F208-6686-B844-B202-D1EB215FCC42}" destId="{DDB17520-BE08-184C-A21E-12EBD081D537}" srcOrd="0" destOrd="0" presId="urn:microsoft.com/office/officeart/2016/7/layout/LinearBlockProcessNumbered"/>
    <dgm:cxn modelId="{949504C2-25AB-9841-9BE0-27AAA9582778}" type="presParOf" srcId="{1F70F208-6686-B844-B202-D1EB215FCC42}" destId="{70050379-76AA-B848-B998-B82BEEF87F88}" srcOrd="1" destOrd="0" presId="urn:microsoft.com/office/officeart/2016/7/layout/LinearBlockProcessNumbered"/>
    <dgm:cxn modelId="{507F6B66-AD6E-4343-88A6-752833E0667D}" type="presParOf" srcId="{1F70F208-6686-B844-B202-D1EB215FCC42}" destId="{B3ED289D-070A-6E4C-8D0F-FA18CED37FE2}" srcOrd="2" destOrd="0" presId="urn:microsoft.com/office/officeart/2016/7/layout/LinearBlockProcessNumbered"/>
    <dgm:cxn modelId="{C6B083CD-9204-FB41-947B-A743FF994561}" type="presParOf" srcId="{DE132AEA-211E-934A-BF61-5E440707CF55}" destId="{640F5480-2573-144D-BF34-37F9A55875E1}" srcOrd="1" destOrd="0" presId="urn:microsoft.com/office/officeart/2016/7/layout/LinearBlockProcessNumbered"/>
    <dgm:cxn modelId="{9DAF5124-206C-2F44-B035-3AD6AC541EB2}" type="presParOf" srcId="{DE132AEA-211E-934A-BF61-5E440707CF55}" destId="{AE1C2110-C150-A549-AE31-2F724B6BC973}" srcOrd="2" destOrd="0" presId="urn:microsoft.com/office/officeart/2016/7/layout/LinearBlockProcessNumbered"/>
    <dgm:cxn modelId="{D7F96ABE-A61C-EF4F-8CC4-9A671BED2044}" type="presParOf" srcId="{AE1C2110-C150-A549-AE31-2F724B6BC973}" destId="{81C4FBDE-9380-9F4A-B46D-FC740148F803}" srcOrd="0" destOrd="0" presId="urn:microsoft.com/office/officeart/2016/7/layout/LinearBlockProcessNumbered"/>
    <dgm:cxn modelId="{0364C3DD-37B6-4A41-944D-566EC99A4EF5}" type="presParOf" srcId="{AE1C2110-C150-A549-AE31-2F724B6BC973}" destId="{96C555EA-A94F-9747-BEE8-243AFF254558}" srcOrd="1" destOrd="0" presId="urn:microsoft.com/office/officeart/2016/7/layout/LinearBlockProcessNumbered"/>
    <dgm:cxn modelId="{B6A28B35-209B-E943-98C1-83989DBF66AC}" type="presParOf" srcId="{AE1C2110-C150-A549-AE31-2F724B6BC973}" destId="{50FB11EF-8071-DD40-A72F-7369169CDE63}" srcOrd="2" destOrd="0" presId="urn:microsoft.com/office/officeart/2016/7/layout/LinearBlockProcessNumbered"/>
    <dgm:cxn modelId="{128FB6B3-489B-9E4C-AE42-0F6E0869B341}" type="presParOf" srcId="{DE132AEA-211E-934A-BF61-5E440707CF55}" destId="{0437ED16-16D3-074F-80B4-B25EB82FCFDB}" srcOrd="3" destOrd="0" presId="urn:microsoft.com/office/officeart/2016/7/layout/LinearBlockProcessNumbered"/>
    <dgm:cxn modelId="{D7097440-3822-0746-AF10-907757776839}" type="presParOf" srcId="{DE132AEA-211E-934A-BF61-5E440707CF55}" destId="{F447F6A6-741A-B14C-917B-F65A437AEC46}" srcOrd="4" destOrd="0" presId="urn:microsoft.com/office/officeart/2016/7/layout/LinearBlockProcessNumbered"/>
    <dgm:cxn modelId="{78582936-5167-C54F-B390-65733E4FBF38}" type="presParOf" srcId="{F447F6A6-741A-B14C-917B-F65A437AEC46}" destId="{D723595A-FBC8-F340-91E2-D90980EF19CF}" srcOrd="0" destOrd="0" presId="urn:microsoft.com/office/officeart/2016/7/layout/LinearBlockProcessNumbered"/>
    <dgm:cxn modelId="{403BD358-5756-1749-89E4-02F5CB56458A}" type="presParOf" srcId="{F447F6A6-741A-B14C-917B-F65A437AEC46}" destId="{2D0209A0-680B-8341-BE80-CCE332A78669}" srcOrd="1" destOrd="0" presId="urn:microsoft.com/office/officeart/2016/7/layout/LinearBlockProcessNumbered"/>
    <dgm:cxn modelId="{94EF1453-39D9-7741-B1C2-3030653EFEB7}" type="presParOf" srcId="{F447F6A6-741A-B14C-917B-F65A437AEC46}" destId="{7EFE679C-256B-F24B-9FC0-C844BD06C2C7}" srcOrd="2" destOrd="0" presId="urn:microsoft.com/office/officeart/2016/7/layout/LinearBlockProcessNumbered"/>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24ADAFF-B12B-42AC-A1FF-5A8993C7F7C1}"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4EA32DF5-18AD-4F46-8DA8-DBF5FB04A4B6}">
      <dgm:prSet/>
      <dgm:spPr/>
      <dgm:t>
        <a:bodyPr/>
        <a:lstStyle/>
        <a:p>
          <a:r>
            <a:rPr lang="en-US" dirty="0"/>
            <a:t>We reviewed our work from the previous session one creating individual neurons</a:t>
          </a:r>
        </a:p>
      </dgm:t>
    </dgm:pt>
    <dgm:pt modelId="{3719BF32-465F-49E4-A73A-A973934262CC}" type="parTrans" cxnId="{680E60A0-C107-41BC-A847-91141FBD44C3}">
      <dgm:prSet/>
      <dgm:spPr/>
      <dgm:t>
        <a:bodyPr/>
        <a:lstStyle/>
        <a:p>
          <a:endParaRPr lang="en-US"/>
        </a:p>
      </dgm:t>
    </dgm:pt>
    <dgm:pt modelId="{DD470308-141E-496C-B11B-0B8A828A4C64}" type="sibTrans" cxnId="{680E60A0-C107-41BC-A847-91141FBD44C3}">
      <dgm:prSet/>
      <dgm:spPr/>
      <dgm:t>
        <a:bodyPr/>
        <a:lstStyle/>
        <a:p>
          <a:endParaRPr lang="en-US"/>
        </a:p>
      </dgm:t>
    </dgm:pt>
    <dgm:pt modelId="{0288DBAA-7C0C-4A9D-BF22-5855DAC0695C}">
      <dgm:prSet/>
      <dgm:spPr/>
      <dgm:t>
        <a:bodyPr/>
        <a:lstStyle/>
        <a:p>
          <a:r>
            <a:rPr lang="en-US"/>
            <a:t>We learned how to stack neurons into usable layers</a:t>
          </a:r>
        </a:p>
      </dgm:t>
    </dgm:pt>
    <dgm:pt modelId="{B3F028F6-E128-43F3-B228-D0ABDC75DF6F}" type="parTrans" cxnId="{5A984BDC-5CE3-47F1-BD48-02AEF34D67D8}">
      <dgm:prSet/>
      <dgm:spPr/>
      <dgm:t>
        <a:bodyPr/>
        <a:lstStyle/>
        <a:p>
          <a:endParaRPr lang="en-US"/>
        </a:p>
      </dgm:t>
    </dgm:pt>
    <dgm:pt modelId="{B5A69F84-3D73-4E3F-BD09-F4A2C4E0085F}" type="sibTrans" cxnId="{5A984BDC-5CE3-47F1-BD48-02AEF34D67D8}">
      <dgm:prSet/>
      <dgm:spPr/>
      <dgm:t>
        <a:bodyPr/>
        <a:lstStyle/>
        <a:p>
          <a:endParaRPr lang="en-US"/>
        </a:p>
      </dgm:t>
    </dgm:pt>
    <dgm:pt modelId="{D4660D1A-3B19-44AA-9033-82C9E6C03608}">
      <dgm:prSet/>
      <dgm:spPr/>
      <dgm:t>
        <a:bodyPr/>
        <a:lstStyle/>
        <a:p>
          <a:r>
            <a:rPr lang="en-US"/>
            <a:t>We learned about activation functions and about how ReLU can be used to approximate complex functions (think about the Sine wave example)</a:t>
          </a:r>
        </a:p>
      </dgm:t>
    </dgm:pt>
    <dgm:pt modelId="{CDD9EF97-F552-411F-9597-7B1DD0C3F4F7}" type="parTrans" cxnId="{F6A472D5-ECF2-492F-96A3-6E5A167934E3}">
      <dgm:prSet/>
      <dgm:spPr/>
      <dgm:t>
        <a:bodyPr/>
        <a:lstStyle/>
        <a:p>
          <a:endParaRPr lang="en-US"/>
        </a:p>
      </dgm:t>
    </dgm:pt>
    <dgm:pt modelId="{07C15E05-A4CA-499F-B301-7EE9172C3C48}" type="sibTrans" cxnId="{F6A472D5-ECF2-492F-96A3-6E5A167934E3}">
      <dgm:prSet/>
      <dgm:spPr/>
      <dgm:t>
        <a:bodyPr/>
        <a:lstStyle/>
        <a:p>
          <a:endParaRPr lang="en-US"/>
        </a:p>
      </dgm:t>
    </dgm:pt>
    <dgm:pt modelId="{A1D565FC-995C-43A9-BC7D-04948DED1E42}">
      <dgm:prSet/>
      <dgm:spPr/>
      <dgm:t>
        <a:bodyPr/>
        <a:lstStyle/>
        <a:p>
          <a:r>
            <a:rPr lang="en-US"/>
            <a:t>We finished by discussing loss functions and how they can be used to figure out the error of our network which will help us train it better in the future!</a:t>
          </a:r>
        </a:p>
      </dgm:t>
    </dgm:pt>
    <dgm:pt modelId="{0D173A69-30FF-473E-A210-B7766DD9AA3D}" type="parTrans" cxnId="{7698E3EC-8B59-476E-A9FD-4A5E147A7FB6}">
      <dgm:prSet/>
      <dgm:spPr/>
      <dgm:t>
        <a:bodyPr/>
        <a:lstStyle/>
        <a:p>
          <a:endParaRPr lang="en-US"/>
        </a:p>
      </dgm:t>
    </dgm:pt>
    <dgm:pt modelId="{B23E6776-69ED-4C9A-9268-F03BA2B7C4D9}" type="sibTrans" cxnId="{7698E3EC-8B59-476E-A9FD-4A5E147A7FB6}">
      <dgm:prSet/>
      <dgm:spPr/>
      <dgm:t>
        <a:bodyPr/>
        <a:lstStyle/>
        <a:p>
          <a:endParaRPr lang="en-US"/>
        </a:p>
      </dgm:t>
    </dgm:pt>
    <dgm:pt modelId="{CFD0DD24-9447-47B2-8C78-5E5072F53F84}" type="pres">
      <dgm:prSet presAssocID="{224ADAFF-B12B-42AC-A1FF-5A8993C7F7C1}" presName="root" presStyleCnt="0">
        <dgm:presLayoutVars>
          <dgm:dir/>
          <dgm:resizeHandles val="exact"/>
        </dgm:presLayoutVars>
      </dgm:prSet>
      <dgm:spPr/>
    </dgm:pt>
    <dgm:pt modelId="{002F408E-99BC-4ED7-A279-762B8FCA061B}" type="pres">
      <dgm:prSet presAssocID="{4EA32DF5-18AD-4F46-8DA8-DBF5FB04A4B6}" presName="compNode" presStyleCnt="0"/>
      <dgm:spPr/>
    </dgm:pt>
    <dgm:pt modelId="{65EF114F-E921-462D-AD79-FBC35CC25122}" type="pres">
      <dgm:prSet presAssocID="{4EA32DF5-18AD-4F46-8DA8-DBF5FB04A4B6}" presName="bgRect" presStyleLbl="bgShp" presStyleIdx="0" presStyleCnt="4"/>
      <dgm:spPr/>
    </dgm:pt>
    <dgm:pt modelId="{3F8F43C8-93BE-4E76-B43D-364BDE0B6FFE}" type="pres">
      <dgm:prSet presAssocID="{4EA32DF5-18AD-4F46-8DA8-DBF5FB04A4B6}"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rain in head"/>
        </a:ext>
      </dgm:extLst>
    </dgm:pt>
    <dgm:pt modelId="{B441DEDB-D1C8-483D-A2C9-6D4CF2CE3F62}" type="pres">
      <dgm:prSet presAssocID="{4EA32DF5-18AD-4F46-8DA8-DBF5FB04A4B6}" presName="spaceRect" presStyleCnt="0"/>
      <dgm:spPr/>
    </dgm:pt>
    <dgm:pt modelId="{22CAD42F-615F-4E84-8BF6-B77E3606A1D0}" type="pres">
      <dgm:prSet presAssocID="{4EA32DF5-18AD-4F46-8DA8-DBF5FB04A4B6}" presName="parTx" presStyleLbl="revTx" presStyleIdx="0" presStyleCnt="4">
        <dgm:presLayoutVars>
          <dgm:chMax val="0"/>
          <dgm:chPref val="0"/>
        </dgm:presLayoutVars>
      </dgm:prSet>
      <dgm:spPr/>
    </dgm:pt>
    <dgm:pt modelId="{36F9DFBE-CFF6-42A7-8344-FA65136872CE}" type="pres">
      <dgm:prSet presAssocID="{DD470308-141E-496C-B11B-0B8A828A4C64}" presName="sibTrans" presStyleCnt="0"/>
      <dgm:spPr/>
    </dgm:pt>
    <dgm:pt modelId="{45370394-3305-4450-852A-AD3EA579005E}" type="pres">
      <dgm:prSet presAssocID="{0288DBAA-7C0C-4A9D-BF22-5855DAC0695C}" presName="compNode" presStyleCnt="0"/>
      <dgm:spPr/>
    </dgm:pt>
    <dgm:pt modelId="{F2180777-5D3E-4516-AF53-F177141814EC}" type="pres">
      <dgm:prSet presAssocID="{0288DBAA-7C0C-4A9D-BF22-5855DAC0695C}" presName="bgRect" presStyleLbl="bgShp" presStyleIdx="1" presStyleCnt="4"/>
      <dgm:spPr/>
    </dgm:pt>
    <dgm:pt modelId="{243D6868-C65B-4036-B8F6-BE0AF3E4F9C9}" type="pres">
      <dgm:prSet presAssocID="{0288DBAA-7C0C-4A9D-BF22-5855DAC0695C}"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rain"/>
        </a:ext>
      </dgm:extLst>
    </dgm:pt>
    <dgm:pt modelId="{9B00D947-9C44-45A5-B7BA-9242541A15A7}" type="pres">
      <dgm:prSet presAssocID="{0288DBAA-7C0C-4A9D-BF22-5855DAC0695C}" presName="spaceRect" presStyleCnt="0"/>
      <dgm:spPr/>
    </dgm:pt>
    <dgm:pt modelId="{CE7BF9F2-884A-42C5-A031-9FA80F338B3E}" type="pres">
      <dgm:prSet presAssocID="{0288DBAA-7C0C-4A9D-BF22-5855DAC0695C}" presName="parTx" presStyleLbl="revTx" presStyleIdx="1" presStyleCnt="4">
        <dgm:presLayoutVars>
          <dgm:chMax val="0"/>
          <dgm:chPref val="0"/>
        </dgm:presLayoutVars>
      </dgm:prSet>
      <dgm:spPr/>
    </dgm:pt>
    <dgm:pt modelId="{F7FA2F3B-A478-4637-9CB1-345D0D79A886}" type="pres">
      <dgm:prSet presAssocID="{B5A69F84-3D73-4E3F-BD09-F4A2C4E0085F}" presName="sibTrans" presStyleCnt="0"/>
      <dgm:spPr/>
    </dgm:pt>
    <dgm:pt modelId="{B4D7CAE7-7376-44AC-BFED-4A092ACA300F}" type="pres">
      <dgm:prSet presAssocID="{D4660D1A-3B19-44AA-9033-82C9E6C03608}" presName="compNode" presStyleCnt="0"/>
      <dgm:spPr/>
    </dgm:pt>
    <dgm:pt modelId="{BA951C6B-2CC3-42CB-90B6-A73AD1E6F6B9}" type="pres">
      <dgm:prSet presAssocID="{D4660D1A-3B19-44AA-9033-82C9E6C03608}" presName="bgRect" presStyleLbl="bgShp" presStyleIdx="2" presStyleCnt="4"/>
      <dgm:spPr/>
    </dgm:pt>
    <dgm:pt modelId="{941CECC3-E89D-4888-AC40-F8D5C9329626}" type="pres">
      <dgm:prSet presAssocID="{D4660D1A-3B19-44AA-9033-82C9E6C03608}"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isconnected"/>
        </a:ext>
      </dgm:extLst>
    </dgm:pt>
    <dgm:pt modelId="{40B49B5F-A01D-4FD8-A4B8-1E8575AF2C4D}" type="pres">
      <dgm:prSet presAssocID="{D4660D1A-3B19-44AA-9033-82C9E6C03608}" presName="spaceRect" presStyleCnt="0"/>
      <dgm:spPr/>
    </dgm:pt>
    <dgm:pt modelId="{AE844B26-8063-4F1F-980D-8FE6F2AD439E}" type="pres">
      <dgm:prSet presAssocID="{D4660D1A-3B19-44AA-9033-82C9E6C03608}" presName="parTx" presStyleLbl="revTx" presStyleIdx="2" presStyleCnt="4">
        <dgm:presLayoutVars>
          <dgm:chMax val="0"/>
          <dgm:chPref val="0"/>
        </dgm:presLayoutVars>
      </dgm:prSet>
      <dgm:spPr/>
    </dgm:pt>
    <dgm:pt modelId="{608906BA-9A87-4DE8-A721-62774481639A}" type="pres">
      <dgm:prSet presAssocID="{07C15E05-A4CA-499F-B301-7EE9172C3C48}" presName="sibTrans" presStyleCnt="0"/>
      <dgm:spPr/>
    </dgm:pt>
    <dgm:pt modelId="{5DDAA226-8A6C-46F5-A89F-39D5B9810F9D}" type="pres">
      <dgm:prSet presAssocID="{A1D565FC-995C-43A9-BC7D-04948DED1E42}" presName="compNode" presStyleCnt="0"/>
      <dgm:spPr/>
    </dgm:pt>
    <dgm:pt modelId="{CC8F8C2F-1B66-4BAF-81EC-8DE20E1EFA6B}" type="pres">
      <dgm:prSet presAssocID="{A1D565FC-995C-43A9-BC7D-04948DED1E42}" presName="bgRect" presStyleLbl="bgShp" presStyleIdx="3" presStyleCnt="4"/>
      <dgm:spPr/>
    </dgm:pt>
    <dgm:pt modelId="{22025FF1-82E0-4A07-8A13-44DAC36F71B4}" type="pres">
      <dgm:prSet presAssocID="{A1D565FC-995C-43A9-BC7D-04948DED1E42}"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Light Bulb and Gear"/>
        </a:ext>
      </dgm:extLst>
    </dgm:pt>
    <dgm:pt modelId="{9E21163A-40F9-48E6-8387-929B5FEE4CB9}" type="pres">
      <dgm:prSet presAssocID="{A1D565FC-995C-43A9-BC7D-04948DED1E42}" presName="spaceRect" presStyleCnt="0"/>
      <dgm:spPr/>
    </dgm:pt>
    <dgm:pt modelId="{8094721F-3D35-4C5D-B62B-E3AD9D0601D6}" type="pres">
      <dgm:prSet presAssocID="{A1D565FC-995C-43A9-BC7D-04948DED1E42}" presName="parTx" presStyleLbl="revTx" presStyleIdx="3" presStyleCnt="4">
        <dgm:presLayoutVars>
          <dgm:chMax val="0"/>
          <dgm:chPref val="0"/>
        </dgm:presLayoutVars>
      </dgm:prSet>
      <dgm:spPr/>
    </dgm:pt>
  </dgm:ptLst>
  <dgm:cxnLst>
    <dgm:cxn modelId="{86B51134-81F2-46EE-9F53-1EC085EAA63D}" type="presOf" srcId="{0288DBAA-7C0C-4A9D-BF22-5855DAC0695C}" destId="{CE7BF9F2-884A-42C5-A031-9FA80F338B3E}" srcOrd="0" destOrd="0" presId="urn:microsoft.com/office/officeart/2018/2/layout/IconVerticalSolidList"/>
    <dgm:cxn modelId="{CE61CF90-5E49-49F7-AC25-755EA2EFDEB8}" type="presOf" srcId="{A1D565FC-995C-43A9-BC7D-04948DED1E42}" destId="{8094721F-3D35-4C5D-B62B-E3AD9D0601D6}" srcOrd="0" destOrd="0" presId="urn:microsoft.com/office/officeart/2018/2/layout/IconVerticalSolidList"/>
    <dgm:cxn modelId="{680E60A0-C107-41BC-A847-91141FBD44C3}" srcId="{224ADAFF-B12B-42AC-A1FF-5A8993C7F7C1}" destId="{4EA32DF5-18AD-4F46-8DA8-DBF5FB04A4B6}" srcOrd="0" destOrd="0" parTransId="{3719BF32-465F-49E4-A73A-A973934262CC}" sibTransId="{DD470308-141E-496C-B11B-0B8A828A4C64}"/>
    <dgm:cxn modelId="{E8B375AE-F9A3-45DB-878E-040AC3174904}" type="presOf" srcId="{4EA32DF5-18AD-4F46-8DA8-DBF5FB04A4B6}" destId="{22CAD42F-615F-4E84-8BF6-B77E3606A1D0}" srcOrd="0" destOrd="0" presId="urn:microsoft.com/office/officeart/2018/2/layout/IconVerticalSolidList"/>
    <dgm:cxn modelId="{802DBBC3-D141-4841-A532-8E7E197B9461}" type="presOf" srcId="{224ADAFF-B12B-42AC-A1FF-5A8993C7F7C1}" destId="{CFD0DD24-9447-47B2-8C78-5E5072F53F84}" srcOrd="0" destOrd="0" presId="urn:microsoft.com/office/officeart/2018/2/layout/IconVerticalSolidList"/>
    <dgm:cxn modelId="{F7CBF7CA-823C-403D-9D09-46B14E058FA2}" type="presOf" srcId="{D4660D1A-3B19-44AA-9033-82C9E6C03608}" destId="{AE844B26-8063-4F1F-980D-8FE6F2AD439E}" srcOrd="0" destOrd="0" presId="urn:microsoft.com/office/officeart/2018/2/layout/IconVerticalSolidList"/>
    <dgm:cxn modelId="{F6A472D5-ECF2-492F-96A3-6E5A167934E3}" srcId="{224ADAFF-B12B-42AC-A1FF-5A8993C7F7C1}" destId="{D4660D1A-3B19-44AA-9033-82C9E6C03608}" srcOrd="2" destOrd="0" parTransId="{CDD9EF97-F552-411F-9597-7B1DD0C3F4F7}" sibTransId="{07C15E05-A4CA-499F-B301-7EE9172C3C48}"/>
    <dgm:cxn modelId="{5A984BDC-5CE3-47F1-BD48-02AEF34D67D8}" srcId="{224ADAFF-B12B-42AC-A1FF-5A8993C7F7C1}" destId="{0288DBAA-7C0C-4A9D-BF22-5855DAC0695C}" srcOrd="1" destOrd="0" parTransId="{B3F028F6-E128-43F3-B228-D0ABDC75DF6F}" sibTransId="{B5A69F84-3D73-4E3F-BD09-F4A2C4E0085F}"/>
    <dgm:cxn modelId="{7698E3EC-8B59-476E-A9FD-4A5E147A7FB6}" srcId="{224ADAFF-B12B-42AC-A1FF-5A8993C7F7C1}" destId="{A1D565FC-995C-43A9-BC7D-04948DED1E42}" srcOrd="3" destOrd="0" parTransId="{0D173A69-30FF-473E-A210-B7766DD9AA3D}" sibTransId="{B23E6776-69ED-4C9A-9268-F03BA2B7C4D9}"/>
    <dgm:cxn modelId="{0B2964B0-DCF1-4B44-BA0F-7AD3BB4E1BBA}" type="presParOf" srcId="{CFD0DD24-9447-47B2-8C78-5E5072F53F84}" destId="{002F408E-99BC-4ED7-A279-762B8FCA061B}" srcOrd="0" destOrd="0" presId="urn:microsoft.com/office/officeart/2018/2/layout/IconVerticalSolidList"/>
    <dgm:cxn modelId="{AE3B8C7A-A1F0-479A-B9EC-C5833AD3DD27}" type="presParOf" srcId="{002F408E-99BC-4ED7-A279-762B8FCA061B}" destId="{65EF114F-E921-462D-AD79-FBC35CC25122}" srcOrd="0" destOrd="0" presId="urn:microsoft.com/office/officeart/2018/2/layout/IconVerticalSolidList"/>
    <dgm:cxn modelId="{2B2E302E-C709-41BA-A787-836337884633}" type="presParOf" srcId="{002F408E-99BC-4ED7-A279-762B8FCA061B}" destId="{3F8F43C8-93BE-4E76-B43D-364BDE0B6FFE}" srcOrd="1" destOrd="0" presId="urn:microsoft.com/office/officeart/2018/2/layout/IconVerticalSolidList"/>
    <dgm:cxn modelId="{404C0B58-EFFE-4033-BE3F-E7359DF72D51}" type="presParOf" srcId="{002F408E-99BC-4ED7-A279-762B8FCA061B}" destId="{B441DEDB-D1C8-483D-A2C9-6D4CF2CE3F62}" srcOrd="2" destOrd="0" presId="urn:microsoft.com/office/officeart/2018/2/layout/IconVerticalSolidList"/>
    <dgm:cxn modelId="{0A07E6CC-C06F-408D-879F-776798352AD8}" type="presParOf" srcId="{002F408E-99BC-4ED7-A279-762B8FCA061B}" destId="{22CAD42F-615F-4E84-8BF6-B77E3606A1D0}" srcOrd="3" destOrd="0" presId="urn:microsoft.com/office/officeart/2018/2/layout/IconVerticalSolidList"/>
    <dgm:cxn modelId="{D9BCD906-0F5E-41AD-83EE-0866FF84DA90}" type="presParOf" srcId="{CFD0DD24-9447-47B2-8C78-5E5072F53F84}" destId="{36F9DFBE-CFF6-42A7-8344-FA65136872CE}" srcOrd="1" destOrd="0" presId="urn:microsoft.com/office/officeart/2018/2/layout/IconVerticalSolidList"/>
    <dgm:cxn modelId="{79ED9705-688A-4CF7-86A0-C58EDB083A11}" type="presParOf" srcId="{CFD0DD24-9447-47B2-8C78-5E5072F53F84}" destId="{45370394-3305-4450-852A-AD3EA579005E}" srcOrd="2" destOrd="0" presId="urn:microsoft.com/office/officeart/2018/2/layout/IconVerticalSolidList"/>
    <dgm:cxn modelId="{6FCF5390-36F5-4C92-8FAC-CCAC90F6E1CD}" type="presParOf" srcId="{45370394-3305-4450-852A-AD3EA579005E}" destId="{F2180777-5D3E-4516-AF53-F177141814EC}" srcOrd="0" destOrd="0" presId="urn:microsoft.com/office/officeart/2018/2/layout/IconVerticalSolidList"/>
    <dgm:cxn modelId="{80D46B76-B6AF-4196-9305-B8825AA69DE9}" type="presParOf" srcId="{45370394-3305-4450-852A-AD3EA579005E}" destId="{243D6868-C65B-4036-B8F6-BE0AF3E4F9C9}" srcOrd="1" destOrd="0" presId="urn:microsoft.com/office/officeart/2018/2/layout/IconVerticalSolidList"/>
    <dgm:cxn modelId="{F40738A6-BB7C-4B3C-9BF1-3FA802BF73EC}" type="presParOf" srcId="{45370394-3305-4450-852A-AD3EA579005E}" destId="{9B00D947-9C44-45A5-B7BA-9242541A15A7}" srcOrd="2" destOrd="0" presId="urn:microsoft.com/office/officeart/2018/2/layout/IconVerticalSolidList"/>
    <dgm:cxn modelId="{CF057272-E2A8-4D99-A567-6EC10359EF51}" type="presParOf" srcId="{45370394-3305-4450-852A-AD3EA579005E}" destId="{CE7BF9F2-884A-42C5-A031-9FA80F338B3E}" srcOrd="3" destOrd="0" presId="urn:microsoft.com/office/officeart/2018/2/layout/IconVerticalSolidList"/>
    <dgm:cxn modelId="{E76409B7-8925-4FC5-8E46-DAA241CE7CFB}" type="presParOf" srcId="{CFD0DD24-9447-47B2-8C78-5E5072F53F84}" destId="{F7FA2F3B-A478-4637-9CB1-345D0D79A886}" srcOrd="3" destOrd="0" presId="urn:microsoft.com/office/officeart/2018/2/layout/IconVerticalSolidList"/>
    <dgm:cxn modelId="{FFEB9733-B072-41EF-84D4-0A76FFC40851}" type="presParOf" srcId="{CFD0DD24-9447-47B2-8C78-5E5072F53F84}" destId="{B4D7CAE7-7376-44AC-BFED-4A092ACA300F}" srcOrd="4" destOrd="0" presId="urn:microsoft.com/office/officeart/2018/2/layout/IconVerticalSolidList"/>
    <dgm:cxn modelId="{DA29B43A-2FDB-4E54-BD3F-A1D5B1930FB9}" type="presParOf" srcId="{B4D7CAE7-7376-44AC-BFED-4A092ACA300F}" destId="{BA951C6B-2CC3-42CB-90B6-A73AD1E6F6B9}" srcOrd="0" destOrd="0" presId="urn:microsoft.com/office/officeart/2018/2/layout/IconVerticalSolidList"/>
    <dgm:cxn modelId="{05E434FF-0F50-490D-9876-FB9ECDEA97D3}" type="presParOf" srcId="{B4D7CAE7-7376-44AC-BFED-4A092ACA300F}" destId="{941CECC3-E89D-4888-AC40-F8D5C9329626}" srcOrd="1" destOrd="0" presId="urn:microsoft.com/office/officeart/2018/2/layout/IconVerticalSolidList"/>
    <dgm:cxn modelId="{2A501360-E570-4042-809B-42F528FEBD14}" type="presParOf" srcId="{B4D7CAE7-7376-44AC-BFED-4A092ACA300F}" destId="{40B49B5F-A01D-4FD8-A4B8-1E8575AF2C4D}" srcOrd="2" destOrd="0" presId="urn:microsoft.com/office/officeart/2018/2/layout/IconVerticalSolidList"/>
    <dgm:cxn modelId="{56ECF42C-BF85-4C58-AED2-71B050065796}" type="presParOf" srcId="{B4D7CAE7-7376-44AC-BFED-4A092ACA300F}" destId="{AE844B26-8063-4F1F-980D-8FE6F2AD439E}" srcOrd="3" destOrd="0" presId="urn:microsoft.com/office/officeart/2018/2/layout/IconVerticalSolidList"/>
    <dgm:cxn modelId="{F4F86AB8-2F10-4BAD-88E5-AA24A99326DF}" type="presParOf" srcId="{CFD0DD24-9447-47B2-8C78-5E5072F53F84}" destId="{608906BA-9A87-4DE8-A721-62774481639A}" srcOrd="5" destOrd="0" presId="urn:microsoft.com/office/officeart/2018/2/layout/IconVerticalSolidList"/>
    <dgm:cxn modelId="{A6BAFB1A-9825-44F3-B34B-5568A3CF0D03}" type="presParOf" srcId="{CFD0DD24-9447-47B2-8C78-5E5072F53F84}" destId="{5DDAA226-8A6C-46F5-A89F-39D5B9810F9D}" srcOrd="6" destOrd="0" presId="urn:microsoft.com/office/officeart/2018/2/layout/IconVerticalSolidList"/>
    <dgm:cxn modelId="{ECFCFBBF-BDB5-429C-BDB7-361ABA75CDD9}" type="presParOf" srcId="{5DDAA226-8A6C-46F5-A89F-39D5B9810F9D}" destId="{CC8F8C2F-1B66-4BAF-81EC-8DE20E1EFA6B}" srcOrd="0" destOrd="0" presId="urn:microsoft.com/office/officeart/2018/2/layout/IconVerticalSolidList"/>
    <dgm:cxn modelId="{65BEB6F3-D112-4672-8726-2CE437CB7FAA}" type="presParOf" srcId="{5DDAA226-8A6C-46F5-A89F-39D5B9810F9D}" destId="{22025FF1-82E0-4A07-8A13-44DAC36F71B4}" srcOrd="1" destOrd="0" presId="urn:microsoft.com/office/officeart/2018/2/layout/IconVerticalSolidList"/>
    <dgm:cxn modelId="{E0893E62-AB08-4D39-A12F-79D1CE819BD3}" type="presParOf" srcId="{5DDAA226-8A6C-46F5-A89F-39D5B9810F9D}" destId="{9E21163A-40F9-48E6-8387-929B5FEE4CB9}" srcOrd="2" destOrd="0" presId="urn:microsoft.com/office/officeart/2018/2/layout/IconVerticalSolidList"/>
    <dgm:cxn modelId="{EAC3E107-584B-4FA9-9187-827DBD3E6801}" type="presParOf" srcId="{5DDAA226-8A6C-46F5-A89F-39D5B9810F9D}" destId="{8094721F-3D35-4C5D-B62B-E3AD9D0601D6}"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C276F991-569A-47ED-BD1D-6FA1D0BF007F}" type="doc">
      <dgm:prSet loTypeId="urn:microsoft.com/office/officeart/2005/8/layout/vList2" loCatId="list" qsTypeId="urn:microsoft.com/office/officeart/2005/8/quickstyle/simple4" qsCatId="simple" csTypeId="urn:microsoft.com/office/officeart/2005/8/colors/colorful5" csCatId="colorful"/>
      <dgm:spPr/>
      <dgm:t>
        <a:bodyPr/>
        <a:lstStyle/>
        <a:p>
          <a:endParaRPr lang="en-US"/>
        </a:p>
      </dgm:t>
    </dgm:pt>
    <dgm:pt modelId="{4FC0C88E-58B1-47E0-839F-9972A3C0E733}">
      <dgm:prSet/>
      <dgm:spPr/>
      <dgm:t>
        <a:bodyPr/>
        <a:lstStyle/>
        <a:p>
          <a:r>
            <a:rPr lang="en-US"/>
            <a:t>Stochastic Gradient Descent is just an optimizer for your neural network</a:t>
          </a:r>
        </a:p>
      </dgm:t>
    </dgm:pt>
    <dgm:pt modelId="{14EB7EC6-6E4D-4840-BFEA-D2DF8DF13088}" type="parTrans" cxnId="{AE51CEBA-D911-41CF-8CB9-58FB76DF4895}">
      <dgm:prSet/>
      <dgm:spPr/>
      <dgm:t>
        <a:bodyPr/>
        <a:lstStyle/>
        <a:p>
          <a:endParaRPr lang="en-US"/>
        </a:p>
      </dgm:t>
    </dgm:pt>
    <dgm:pt modelId="{4EB8EA78-C6F2-4148-80E6-E381CBE6955C}" type="sibTrans" cxnId="{AE51CEBA-D911-41CF-8CB9-58FB76DF4895}">
      <dgm:prSet/>
      <dgm:spPr/>
      <dgm:t>
        <a:bodyPr/>
        <a:lstStyle/>
        <a:p>
          <a:endParaRPr lang="en-US"/>
        </a:p>
      </dgm:t>
    </dgm:pt>
    <dgm:pt modelId="{5C828C5C-209D-4B35-B875-53324F5B7839}">
      <dgm:prSet/>
      <dgm:spPr/>
      <dgm:t>
        <a:bodyPr/>
        <a:lstStyle/>
        <a:p>
          <a:r>
            <a:rPr lang="en-US"/>
            <a:t>SGD uses something called </a:t>
          </a:r>
          <a:r>
            <a:rPr lang="en-US" i="1"/>
            <a:t>learning rate </a:t>
          </a:r>
          <a:r>
            <a:rPr lang="en-US"/>
            <a:t>that decides how dramatically the optimizer should make changes to your network every time it sees a batch of data</a:t>
          </a:r>
        </a:p>
      </dgm:t>
    </dgm:pt>
    <dgm:pt modelId="{7266172D-1A91-47F6-BDD7-5ACABCEF1DD9}" type="parTrans" cxnId="{85DACD8B-3290-4492-8A62-FCA39F294487}">
      <dgm:prSet/>
      <dgm:spPr/>
      <dgm:t>
        <a:bodyPr/>
        <a:lstStyle/>
        <a:p>
          <a:endParaRPr lang="en-US"/>
        </a:p>
      </dgm:t>
    </dgm:pt>
    <dgm:pt modelId="{D7048B9E-F58A-4B74-A287-159BAECA1059}" type="sibTrans" cxnId="{85DACD8B-3290-4492-8A62-FCA39F294487}">
      <dgm:prSet/>
      <dgm:spPr/>
      <dgm:t>
        <a:bodyPr/>
        <a:lstStyle/>
        <a:p>
          <a:endParaRPr lang="en-US"/>
        </a:p>
      </dgm:t>
    </dgm:pt>
    <dgm:pt modelId="{C5858DB4-4592-4C84-B2FC-5D3908EF7EE2}">
      <dgm:prSet/>
      <dgm:spPr/>
      <dgm:t>
        <a:bodyPr/>
        <a:lstStyle/>
        <a:p>
          <a:r>
            <a:rPr lang="en-US"/>
            <a:t>The higher the learning rate, the faster your network could learn, but it might also get stuck (which we will talk about in just a few minutes)</a:t>
          </a:r>
        </a:p>
      </dgm:t>
    </dgm:pt>
    <dgm:pt modelId="{36CA86E2-AEA5-4A3B-9D66-249CAB0EA8EC}" type="parTrans" cxnId="{126A6D97-CF79-4EED-A6F2-0FD18C3C742D}">
      <dgm:prSet/>
      <dgm:spPr/>
      <dgm:t>
        <a:bodyPr/>
        <a:lstStyle/>
        <a:p>
          <a:endParaRPr lang="en-US"/>
        </a:p>
      </dgm:t>
    </dgm:pt>
    <dgm:pt modelId="{9DE0E243-E571-412B-89B1-37DB3A6BD99D}" type="sibTrans" cxnId="{126A6D97-CF79-4EED-A6F2-0FD18C3C742D}">
      <dgm:prSet/>
      <dgm:spPr/>
      <dgm:t>
        <a:bodyPr/>
        <a:lstStyle/>
        <a:p>
          <a:endParaRPr lang="en-US"/>
        </a:p>
      </dgm:t>
    </dgm:pt>
    <dgm:pt modelId="{C0C27E35-C2F5-4AB3-A670-7DBE59CCBDB5}">
      <dgm:prSet/>
      <dgm:spPr/>
      <dgm:t>
        <a:bodyPr/>
        <a:lstStyle/>
        <a:p>
          <a:r>
            <a:rPr lang="en-US"/>
            <a:t>The backpropagation we were doing before is a form of SGD</a:t>
          </a:r>
        </a:p>
      </dgm:t>
    </dgm:pt>
    <dgm:pt modelId="{FE46D964-FEF2-4565-9D50-7C1E0CF567E1}" type="parTrans" cxnId="{5F7CFCC6-C853-46DF-9BB2-EDB5FEADF83E}">
      <dgm:prSet/>
      <dgm:spPr/>
      <dgm:t>
        <a:bodyPr/>
        <a:lstStyle/>
        <a:p>
          <a:endParaRPr lang="en-US"/>
        </a:p>
      </dgm:t>
    </dgm:pt>
    <dgm:pt modelId="{012CB500-D12D-4692-A2E7-E5C5F74101E8}" type="sibTrans" cxnId="{5F7CFCC6-C853-46DF-9BB2-EDB5FEADF83E}">
      <dgm:prSet/>
      <dgm:spPr/>
      <dgm:t>
        <a:bodyPr/>
        <a:lstStyle/>
        <a:p>
          <a:endParaRPr lang="en-US"/>
        </a:p>
      </dgm:t>
    </dgm:pt>
    <dgm:pt modelId="{B230C48D-74E3-CD4D-9BD3-B5AB79956C16}" type="pres">
      <dgm:prSet presAssocID="{C276F991-569A-47ED-BD1D-6FA1D0BF007F}" presName="linear" presStyleCnt="0">
        <dgm:presLayoutVars>
          <dgm:animLvl val="lvl"/>
          <dgm:resizeHandles val="exact"/>
        </dgm:presLayoutVars>
      </dgm:prSet>
      <dgm:spPr/>
    </dgm:pt>
    <dgm:pt modelId="{1903335A-3861-4548-87AE-AEFE5FEA9CCC}" type="pres">
      <dgm:prSet presAssocID="{4FC0C88E-58B1-47E0-839F-9972A3C0E733}" presName="parentText" presStyleLbl="node1" presStyleIdx="0" presStyleCnt="4">
        <dgm:presLayoutVars>
          <dgm:chMax val="0"/>
          <dgm:bulletEnabled val="1"/>
        </dgm:presLayoutVars>
      </dgm:prSet>
      <dgm:spPr/>
    </dgm:pt>
    <dgm:pt modelId="{5C9DF29C-AC91-B043-B4DD-AA7DC5B47116}" type="pres">
      <dgm:prSet presAssocID="{4EB8EA78-C6F2-4148-80E6-E381CBE6955C}" presName="spacer" presStyleCnt="0"/>
      <dgm:spPr/>
    </dgm:pt>
    <dgm:pt modelId="{984381A3-E5E3-0A41-B664-7B730344A03C}" type="pres">
      <dgm:prSet presAssocID="{5C828C5C-209D-4B35-B875-53324F5B7839}" presName="parentText" presStyleLbl="node1" presStyleIdx="1" presStyleCnt="4">
        <dgm:presLayoutVars>
          <dgm:chMax val="0"/>
          <dgm:bulletEnabled val="1"/>
        </dgm:presLayoutVars>
      </dgm:prSet>
      <dgm:spPr/>
    </dgm:pt>
    <dgm:pt modelId="{992B4A85-7E43-8D40-B787-979BEECA8A7B}" type="pres">
      <dgm:prSet presAssocID="{D7048B9E-F58A-4B74-A287-159BAECA1059}" presName="spacer" presStyleCnt="0"/>
      <dgm:spPr/>
    </dgm:pt>
    <dgm:pt modelId="{F1574761-2691-4347-9980-023B02311362}" type="pres">
      <dgm:prSet presAssocID="{C5858DB4-4592-4C84-B2FC-5D3908EF7EE2}" presName="parentText" presStyleLbl="node1" presStyleIdx="2" presStyleCnt="4">
        <dgm:presLayoutVars>
          <dgm:chMax val="0"/>
          <dgm:bulletEnabled val="1"/>
        </dgm:presLayoutVars>
      </dgm:prSet>
      <dgm:spPr/>
    </dgm:pt>
    <dgm:pt modelId="{CD03690B-4347-6E43-AD3E-6379B339D031}" type="pres">
      <dgm:prSet presAssocID="{9DE0E243-E571-412B-89B1-37DB3A6BD99D}" presName="spacer" presStyleCnt="0"/>
      <dgm:spPr/>
    </dgm:pt>
    <dgm:pt modelId="{0DCA4E8F-B5AE-7F41-948C-EC83BBB2ABDB}" type="pres">
      <dgm:prSet presAssocID="{C0C27E35-C2F5-4AB3-A670-7DBE59CCBDB5}" presName="parentText" presStyleLbl="node1" presStyleIdx="3" presStyleCnt="4">
        <dgm:presLayoutVars>
          <dgm:chMax val="0"/>
          <dgm:bulletEnabled val="1"/>
        </dgm:presLayoutVars>
      </dgm:prSet>
      <dgm:spPr/>
    </dgm:pt>
  </dgm:ptLst>
  <dgm:cxnLst>
    <dgm:cxn modelId="{A0C85623-4B58-2B4C-BC22-8D2B3C436247}" type="presOf" srcId="{5C828C5C-209D-4B35-B875-53324F5B7839}" destId="{984381A3-E5E3-0A41-B664-7B730344A03C}" srcOrd="0" destOrd="0" presId="urn:microsoft.com/office/officeart/2005/8/layout/vList2"/>
    <dgm:cxn modelId="{DEBFDF41-BC8B-FD47-8533-87D87D062E45}" type="presOf" srcId="{C0C27E35-C2F5-4AB3-A670-7DBE59CCBDB5}" destId="{0DCA4E8F-B5AE-7F41-948C-EC83BBB2ABDB}" srcOrd="0" destOrd="0" presId="urn:microsoft.com/office/officeart/2005/8/layout/vList2"/>
    <dgm:cxn modelId="{85DACD8B-3290-4492-8A62-FCA39F294487}" srcId="{C276F991-569A-47ED-BD1D-6FA1D0BF007F}" destId="{5C828C5C-209D-4B35-B875-53324F5B7839}" srcOrd="1" destOrd="0" parTransId="{7266172D-1A91-47F6-BDD7-5ACABCEF1DD9}" sibTransId="{D7048B9E-F58A-4B74-A287-159BAECA1059}"/>
    <dgm:cxn modelId="{126A6D97-CF79-4EED-A6F2-0FD18C3C742D}" srcId="{C276F991-569A-47ED-BD1D-6FA1D0BF007F}" destId="{C5858DB4-4592-4C84-B2FC-5D3908EF7EE2}" srcOrd="2" destOrd="0" parTransId="{36CA86E2-AEA5-4A3B-9D66-249CAB0EA8EC}" sibTransId="{9DE0E243-E571-412B-89B1-37DB3A6BD99D}"/>
    <dgm:cxn modelId="{E07CEC9A-A261-FE4F-B987-0B4FE783BA17}" type="presOf" srcId="{C276F991-569A-47ED-BD1D-6FA1D0BF007F}" destId="{B230C48D-74E3-CD4D-9BD3-B5AB79956C16}" srcOrd="0" destOrd="0" presId="urn:microsoft.com/office/officeart/2005/8/layout/vList2"/>
    <dgm:cxn modelId="{F346089C-F17D-384F-96C5-6DA2F1EF3E58}" type="presOf" srcId="{4FC0C88E-58B1-47E0-839F-9972A3C0E733}" destId="{1903335A-3861-4548-87AE-AEFE5FEA9CCC}" srcOrd="0" destOrd="0" presId="urn:microsoft.com/office/officeart/2005/8/layout/vList2"/>
    <dgm:cxn modelId="{3F5DECA7-086A-754C-926F-407CC66E952A}" type="presOf" srcId="{C5858DB4-4592-4C84-B2FC-5D3908EF7EE2}" destId="{F1574761-2691-4347-9980-023B02311362}" srcOrd="0" destOrd="0" presId="urn:microsoft.com/office/officeart/2005/8/layout/vList2"/>
    <dgm:cxn modelId="{AE51CEBA-D911-41CF-8CB9-58FB76DF4895}" srcId="{C276F991-569A-47ED-BD1D-6FA1D0BF007F}" destId="{4FC0C88E-58B1-47E0-839F-9972A3C0E733}" srcOrd="0" destOrd="0" parTransId="{14EB7EC6-6E4D-4840-BFEA-D2DF8DF13088}" sibTransId="{4EB8EA78-C6F2-4148-80E6-E381CBE6955C}"/>
    <dgm:cxn modelId="{5F7CFCC6-C853-46DF-9BB2-EDB5FEADF83E}" srcId="{C276F991-569A-47ED-BD1D-6FA1D0BF007F}" destId="{C0C27E35-C2F5-4AB3-A670-7DBE59CCBDB5}" srcOrd="3" destOrd="0" parTransId="{FE46D964-FEF2-4565-9D50-7C1E0CF567E1}" sibTransId="{012CB500-D12D-4692-A2E7-E5C5F74101E8}"/>
    <dgm:cxn modelId="{47D3FA28-CBDD-BD40-B367-093C596A9B95}" type="presParOf" srcId="{B230C48D-74E3-CD4D-9BD3-B5AB79956C16}" destId="{1903335A-3861-4548-87AE-AEFE5FEA9CCC}" srcOrd="0" destOrd="0" presId="urn:microsoft.com/office/officeart/2005/8/layout/vList2"/>
    <dgm:cxn modelId="{2584B67B-9B01-7E4D-B267-700017BB45D2}" type="presParOf" srcId="{B230C48D-74E3-CD4D-9BD3-B5AB79956C16}" destId="{5C9DF29C-AC91-B043-B4DD-AA7DC5B47116}" srcOrd="1" destOrd="0" presId="urn:microsoft.com/office/officeart/2005/8/layout/vList2"/>
    <dgm:cxn modelId="{FB7F8A49-3128-5548-B19A-5B837309F4AC}" type="presParOf" srcId="{B230C48D-74E3-CD4D-9BD3-B5AB79956C16}" destId="{984381A3-E5E3-0A41-B664-7B730344A03C}" srcOrd="2" destOrd="0" presId="urn:microsoft.com/office/officeart/2005/8/layout/vList2"/>
    <dgm:cxn modelId="{D14EBFAA-8854-B34F-9327-B1434B213269}" type="presParOf" srcId="{B230C48D-74E3-CD4D-9BD3-B5AB79956C16}" destId="{992B4A85-7E43-8D40-B787-979BEECA8A7B}" srcOrd="3" destOrd="0" presId="urn:microsoft.com/office/officeart/2005/8/layout/vList2"/>
    <dgm:cxn modelId="{91315434-CE60-1044-9998-693D1238BFF8}" type="presParOf" srcId="{B230C48D-74E3-CD4D-9BD3-B5AB79956C16}" destId="{F1574761-2691-4347-9980-023B02311362}" srcOrd="4" destOrd="0" presId="urn:microsoft.com/office/officeart/2005/8/layout/vList2"/>
    <dgm:cxn modelId="{59C7034A-F626-9C47-AF67-DBA3C90FD2C0}" type="presParOf" srcId="{B230C48D-74E3-CD4D-9BD3-B5AB79956C16}" destId="{CD03690B-4347-6E43-AD3E-6379B339D031}" srcOrd="5" destOrd="0" presId="urn:microsoft.com/office/officeart/2005/8/layout/vList2"/>
    <dgm:cxn modelId="{5DEAACE4-B565-224A-87BF-53D1730317CB}" type="presParOf" srcId="{B230C48D-74E3-CD4D-9BD3-B5AB79956C16}" destId="{0DCA4E8F-B5AE-7F41-948C-EC83BBB2ABDB}" srcOrd="6"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998A17-F941-C64C-9738-D1943316237C}">
      <dsp:nvSpPr>
        <dsp:cNvPr id="0" name=""/>
        <dsp:cNvSpPr/>
      </dsp:nvSpPr>
      <dsp:spPr>
        <a:xfrm>
          <a:off x="0" y="0"/>
          <a:ext cx="8420099" cy="1075455"/>
        </a:xfrm>
        <a:prstGeom prst="roundRect">
          <a:avLst>
            <a:gd name="adj" fmla="val 10000"/>
          </a:avLst>
        </a:prstGeom>
        <a:gradFill rotWithShape="0">
          <a:gsLst>
            <a:gs pos="0">
              <a:schemeClr val="accent2">
                <a:hueOff val="0"/>
                <a:satOff val="0"/>
                <a:lumOff val="0"/>
                <a:alphaOff val="0"/>
                <a:tint val="94000"/>
                <a:satMod val="105000"/>
                <a:lumMod val="102000"/>
              </a:schemeClr>
            </a:gs>
            <a:gs pos="100000">
              <a:schemeClr val="accent2">
                <a:hueOff val="0"/>
                <a:satOff val="0"/>
                <a:lumOff val="0"/>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kern="1200" dirty="0"/>
            <a:t>What is the main idea behind optimization? Can we randomly set weights and biases?</a:t>
          </a:r>
        </a:p>
      </dsp:txBody>
      <dsp:txXfrm>
        <a:off x="31499" y="31499"/>
        <a:ext cx="7259599" cy="1012457"/>
      </dsp:txXfrm>
    </dsp:sp>
    <dsp:sp modelId="{E0440E62-D49A-6C4F-BA99-E677505B556E}">
      <dsp:nvSpPr>
        <dsp:cNvPr id="0" name=""/>
        <dsp:cNvSpPr/>
      </dsp:nvSpPr>
      <dsp:spPr>
        <a:xfrm>
          <a:off x="742949" y="1254697"/>
          <a:ext cx="8420099" cy="1075455"/>
        </a:xfrm>
        <a:prstGeom prst="roundRect">
          <a:avLst>
            <a:gd name="adj" fmla="val 10000"/>
          </a:avLst>
        </a:prstGeom>
        <a:gradFill rotWithShape="0">
          <a:gsLst>
            <a:gs pos="0">
              <a:schemeClr val="accent2">
                <a:hueOff val="-734515"/>
                <a:satOff val="-16247"/>
                <a:lumOff val="-3235"/>
                <a:alphaOff val="0"/>
                <a:tint val="94000"/>
                <a:satMod val="105000"/>
                <a:lumMod val="102000"/>
              </a:schemeClr>
            </a:gs>
            <a:gs pos="100000">
              <a:schemeClr val="accent2">
                <a:hueOff val="-734515"/>
                <a:satOff val="-16247"/>
                <a:lumOff val="-3235"/>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kern="1200"/>
            <a:t>How can we change the outputs of the neurons?</a:t>
          </a:r>
        </a:p>
      </dsp:txBody>
      <dsp:txXfrm>
        <a:off x="774448" y="1286196"/>
        <a:ext cx="6915105" cy="1012457"/>
      </dsp:txXfrm>
    </dsp:sp>
    <dsp:sp modelId="{76D0614A-B80F-2B43-B023-C4CD69C39CB7}">
      <dsp:nvSpPr>
        <dsp:cNvPr id="0" name=""/>
        <dsp:cNvSpPr/>
      </dsp:nvSpPr>
      <dsp:spPr>
        <a:xfrm>
          <a:off x="1485899" y="2509395"/>
          <a:ext cx="8420099" cy="1075455"/>
        </a:xfrm>
        <a:prstGeom prst="roundRect">
          <a:avLst>
            <a:gd name="adj" fmla="val 10000"/>
          </a:avLst>
        </a:prstGeom>
        <a:gradFill rotWithShape="0">
          <a:gsLst>
            <a:gs pos="0">
              <a:schemeClr val="accent2">
                <a:hueOff val="-1469031"/>
                <a:satOff val="-32495"/>
                <a:lumOff val="-6470"/>
                <a:alphaOff val="0"/>
                <a:tint val="94000"/>
                <a:satMod val="105000"/>
                <a:lumMod val="102000"/>
              </a:schemeClr>
            </a:gs>
            <a:gs pos="100000">
              <a:schemeClr val="accent2">
                <a:hueOff val="-1469031"/>
                <a:satOff val="-32495"/>
                <a:lumOff val="-6470"/>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kern="1200"/>
            <a:t>How do we know if our neural network is working or not? </a:t>
          </a:r>
        </a:p>
      </dsp:txBody>
      <dsp:txXfrm>
        <a:off x="1517398" y="2540894"/>
        <a:ext cx="6915105" cy="1012457"/>
      </dsp:txXfrm>
    </dsp:sp>
    <dsp:sp modelId="{03D98D85-8FDD-1849-A7FD-048FAD1F8C80}">
      <dsp:nvSpPr>
        <dsp:cNvPr id="0" name=""/>
        <dsp:cNvSpPr/>
      </dsp:nvSpPr>
      <dsp:spPr>
        <a:xfrm>
          <a:off x="7721053" y="815553"/>
          <a:ext cx="699045" cy="699045"/>
        </a:xfrm>
        <a:prstGeom prst="downArrow">
          <a:avLst>
            <a:gd name="adj1" fmla="val 55000"/>
            <a:gd name="adj2" fmla="val 45000"/>
          </a:avLst>
        </a:prstGeom>
        <a:solidFill>
          <a:schemeClr val="accent2">
            <a:tint val="40000"/>
            <a:alpha val="90000"/>
            <a:hueOff val="0"/>
            <a:satOff val="0"/>
            <a:lumOff val="0"/>
            <a:alphaOff val="0"/>
          </a:schemeClr>
        </a:solidFill>
        <a:ln w="9525" cap="flat" cmpd="sng" algn="ctr">
          <a:solidFill>
            <a:schemeClr val="accent2">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4450" tIns="44450" rIns="44450" bIns="44450" numCol="1" spcCol="1270" anchor="ctr" anchorCtr="0">
          <a:noAutofit/>
        </a:bodyPr>
        <a:lstStyle/>
        <a:p>
          <a:pPr marL="0" lvl="0" indent="0" algn="ctr" defTabSz="1555750">
            <a:lnSpc>
              <a:spcPct val="90000"/>
            </a:lnSpc>
            <a:spcBef>
              <a:spcPct val="0"/>
            </a:spcBef>
            <a:spcAft>
              <a:spcPct val="35000"/>
            </a:spcAft>
            <a:buNone/>
          </a:pPr>
          <a:endParaRPr lang="en-US" sz="3500" kern="1200"/>
        </a:p>
      </dsp:txBody>
      <dsp:txXfrm>
        <a:off x="7878338" y="815553"/>
        <a:ext cx="384475" cy="526031"/>
      </dsp:txXfrm>
    </dsp:sp>
    <dsp:sp modelId="{78F9D8CC-F89A-AF44-87C6-E5AC42EC1C48}">
      <dsp:nvSpPr>
        <dsp:cNvPr id="0" name=""/>
        <dsp:cNvSpPr/>
      </dsp:nvSpPr>
      <dsp:spPr>
        <a:xfrm>
          <a:off x="8464003" y="2063081"/>
          <a:ext cx="699045" cy="699045"/>
        </a:xfrm>
        <a:prstGeom prst="downArrow">
          <a:avLst>
            <a:gd name="adj1" fmla="val 55000"/>
            <a:gd name="adj2" fmla="val 45000"/>
          </a:avLst>
        </a:prstGeom>
        <a:solidFill>
          <a:schemeClr val="accent2">
            <a:tint val="40000"/>
            <a:alpha val="90000"/>
            <a:hueOff val="-1195736"/>
            <a:satOff val="-42564"/>
            <a:lumOff val="-2706"/>
            <a:alphaOff val="0"/>
          </a:schemeClr>
        </a:solidFill>
        <a:ln w="9525" cap="flat" cmpd="sng" algn="ctr">
          <a:solidFill>
            <a:schemeClr val="accent2">
              <a:tint val="40000"/>
              <a:alpha val="90000"/>
              <a:hueOff val="-1195736"/>
              <a:satOff val="-42564"/>
              <a:lumOff val="-2706"/>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4450" tIns="44450" rIns="44450" bIns="44450" numCol="1" spcCol="1270" anchor="ctr" anchorCtr="0">
          <a:noAutofit/>
        </a:bodyPr>
        <a:lstStyle/>
        <a:p>
          <a:pPr marL="0" lvl="0" indent="0" algn="ctr" defTabSz="1555750">
            <a:lnSpc>
              <a:spcPct val="90000"/>
            </a:lnSpc>
            <a:spcBef>
              <a:spcPct val="0"/>
            </a:spcBef>
            <a:spcAft>
              <a:spcPct val="35000"/>
            </a:spcAft>
            <a:buNone/>
          </a:pPr>
          <a:endParaRPr lang="en-US" sz="3500" kern="1200"/>
        </a:p>
      </dsp:txBody>
      <dsp:txXfrm>
        <a:off x="8621288" y="2063081"/>
        <a:ext cx="384475" cy="52603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B3FE125-7F57-4EAF-BB49-F1D7C397BC54}">
      <dsp:nvSpPr>
        <dsp:cNvPr id="0" name=""/>
        <dsp:cNvSpPr/>
      </dsp:nvSpPr>
      <dsp:spPr>
        <a:xfrm>
          <a:off x="0" y="1487"/>
          <a:ext cx="9905999" cy="754078"/>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BA8EFB3-71E5-4004-AD26-4EA2F2D1A456}">
      <dsp:nvSpPr>
        <dsp:cNvPr id="0" name=""/>
        <dsp:cNvSpPr/>
      </dsp:nvSpPr>
      <dsp:spPr>
        <a:xfrm>
          <a:off x="228108" y="171155"/>
          <a:ext cx="414743" cy="41474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E59E687-0FD5-4BDC-93B6-F9484299C27B}">
      <dsp:nvSpPr>
        <dsp:cNvPr id="0" name=""/>
        <dsp:cNvSpPr/>
      </dsp:nvSpPr>
      <dsp:spPr>
        <a:xfrm>
          <a:off x="870961" y="1487"/>
          <a:ext cx="9035037" cy="754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9807" tIns="79807" rIns="79807" bIns="79807" numCol="1" spcCol="1270" anchor="ctr" anchorCtr="0">
          <a:noAutofit/>
        </a:bodyPr>
        <a:lstStyle/>
        <a:p>
          <a:pPr marL="0" lvl="0" indent="0" algn="l" defTabSz="977900">
            <a:lnSpc>
              <a:spcPct val="90000"/>
            </a:lnSpc>
            <a:spcBef>
              <a:spcPct val="0"/>
            </a:spcBef>
            <a:spcAft>
              <a:spcPct val="35000"/>
            </a:spcAft>
            <a:buNone/>
          </a:pPr>
          <a:r>
            <a:rPr lang="en-US" sz="2200" kern="1200"/>
            <a:t>Activation functions are applied to neuron output</a:t>
          </a:r>
        </a:p>
      </dsp:txBody>
      <dsp:txXfrm>
        <a:off x="870961" y="1487"/>
        <a:ext cx="9035037" cy="754078"/>
      </dsp:txXfrm>
    </dsp:sp>
    <dsp:sp modelId="{1F017E2B-9C5E-4D05-A277-C1F76C30C47B}">
      <dsp:nvSpPr>
        <dsp:cNvPr id="0" name=""/>
        <dsp:cNvSpPr/>
      </dsp:nvSpPr>
      <dsp:spPr>
        <a:xfrm>
          <a:off x="0" y="944086"/>
          <a:ext cx="9905999" cy="754078"/>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180AA42-B1A1-4BFE-8EF7-2546AE40BBF4}">
      <dsp:nvSpPr>
        <dsp:cNvPr id="0" name=""/>
        <dsp:cNvSpPr/>
      </dsp:nvSpPr>
      <dsp:spPr>
        <a:xfrm>
          <a:off x="228108" y="1113754"/>
          <a:ext cx="414743" cy="41474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CB0E15E-107C-4927-8D9B-0975DB4091EF}">
      <dsp:nvSpPr>
        <dsp:cNvPr id="0" name=""/>
        <dsp:cNvSpPr/>
      </dsp:nvSpPr>
      <dsp:spPr>
        <a:xfrm>
          <a:off x="870961" y="944086"/>
          <a:ext cx="9035037" cy="754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9807" tIns="79807" rIns="79807" bIns="79807" numCol="1" spcCol="1270" anchor="ctr" anchorCtr="0">
          <a:noAutofit/>
        </a:bodyPr>
        <a:lstStyle/>
        <a:p>
          <a:pPr marL="0" lvl="0" indent="0" algn="l" defTabSz="977900">
            <a:lnSpc>
              <a:spcPct val="90000"/>
            </a:lnSpc>
            <a:spcBef>
              <a:spcPct val="0"/>
            </a:spcBef>
            <a:spcAft>
              <a:spcPct val="35000"/>
            </a:spcAft>
            <a:buNone/>
          </a:pPr>
          <a:r>
            <a:rPr lang="en-US" sz="2200" kern="1200" dirty="0"/>
            <a:t>If we use a nonlinear activation function, it will create hidden layers that adapt to nonlinear functions</a:t>
          </a:r>
        </a:p>
      </dsp:txBody>
      <dsp:txXfrm>
        <a:off x="870961" y="944086"/>
        <a:ext cx="9035037" cy="754078"/>
      </dsp:txXfrm>
    </dsp:sp>
    <dsp:sp modelId="{DBD43922-E8B4-4A29-BCEB-9270D17FB6F4}">
      <dsp:nvSpPr>
        <dsp:cNvPr id="0" name=""/>
        <dsp:cNvSpPr/>
      </dsp:nvSpPr>
      <dsp:spPr>
        <a:xfrm>
          <a:off x="0" y="1886684"/>
          <a:ext cx="9905999" cy="754078"/>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BC4A487-F187-442A-825D-DD84F0683873}">
      <dsp:nvSpPr>
        <dsp:cNvPr id="0" name=""/>
        <dsp:cNvSpPr/>
      </dsp:nvSpPr>
      <dsp:spPr>
        <a:xfrm>
          <a:off x="228108" y="2056352"/>
          <a:ext cx="414743" cy="41474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B3C8AA5-A5ED-4574-8380-278BC91166E7}">
      <dsp:nvSpPr>
        <dsp:cNvPr id="0" name=""/>
        <dsp:cNvSpPr/>
      </dsp:nvSpPr>
      <dsp:spPr>
        <a:xfrm>
          <a:off x="870961" y="1886684"/>
          <a:ext cx="9035037" cy="754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9807" tIns="79807" rIns="79807" bIns="79807" numCol="1" spcCol="1270" anchor="ctr" anchorCtr="0">
          <a:noAutofit/>
        </a:bodyPr>
        <a:lstStyle/>
        <a:p>
          <a:pPr marL="0" lvl="0" indent="0" algn="l" defTabSz="977900">
            <a:lnSpc>
              <a:spcPct val="90000"/>
            </a:lnSpc>
            <a:spcBef>
              <a:spcPct val="0"/>
            </a:spcBef>
            <a:spcAft>
              <a:spcPct val="35000"/>
            </a:spcAft>
            <a:buNone/>
          </a:pPr>
          <a:r>
            <a:rPr lang="en-US" sz="2200" kern="1200" dirty="0"/>
            <a:t>There are two types you need to know: 1) hidden layer activations, and 2) output activations</a:t>
          </a:r>
        </a:p>
      </dsp:txBody>
      <dsp:txXfrm>
        <a:off x="870961" y="1886684"/>
        <a:ext cx="9035037" cy="754078"/>
      </dsp:txXfrm>
    </dsp:sp>
    <dsp:sp modelId="{9466D24A-59FB-4E59-8671-53C487C7C1B0}">
      <dsp:nvSpPr>
        <dsp:cNvPr id="0" name=""/>
        <dsp:cNvSpPr/>
      </dsp:nvSpPr>
      <dsp:spPr>
        <a:xfrm>
          <a:off x="0" y="2829283"/>
          <a:ext cx="9905999" cy="754078"/>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A0796EC-B5BF-4CC9-874A-7D217D3977C5}">
      <dsp:nvSpPr>
        <dsp:cNvPr id="0" name=""/>
        <dsp:cNvSpPr/>
      </dsp:nvSpPr>
      <dsp:spPr>
        <a:xfrm>
          <a:off x="228108" y="2998951"/>
          <a:ext cx="414743" cy="41474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1464020-1567-459B-8978-EB5AE377E9B2}">
      <dsp:nvSpPr>
        <dsp:cNvPr id="0" name=""/>
        <dsp:cNvSpPr/>
      </dsp:nvSpPr>
      <dsp:spPr>
        <a:xfrm>
          <a:off x="870961" y="2829283"/>
          <a:ext cx="9035037" cy="754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9807" tIns="79807" rIns="79807" bIns="79807" numCol="1" spcCol="1270" anchor="ctr" anchorCtr="0">
          <a:noAutofit/>
        </a:bodyPr>
        <a:lstStyle/>
        <a:p>
          <a:pPr marL="0" lvl="0" indent="0" algn="l" defTabSz="977900">
            <a:lnSpc>
              <a:spcPct val="90000"/>
            </a:lnSpc>
            <a:spcBef>
              <a:spcPct val="0"/>
            </a:spcBef>
            <a:spcAft>
              <a:spcPct val="35000"/>
            </a:spcAft>
            <a:buNone/>
          </a:pPr>
          <a:r>
            <a:rPr lang="en-US" sz="2200" kern="1200" dirty="0"/>
            <a:t>Mimics the binary output of an actual neuron (on or off)</a:t>
          </a:r>
        </a:p>
      </dsp:txBody>
      <dsp:txXfrm>
        <a:off x="870961" y="2829283"/>
        <a:ext cx="9035037" cy="75407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63DF10-45A0-A84B-9309-B24C6FBFB425}">
      <dsp:nvSpPr>
        <dsp:cNvPr id="0" name=""/>
        <dsp:cNvSpPr/>
      </dsp:nvSpPr>
      <dsp:spPr>
        <a:xfrm>
          <a:off x="1209" y="220821"/>
          <a:ext cx="4244391" cy="2695188"/>
        </a:xfrm>
        <a:prstGeom prst="roundRect">
          <a:avLst>
            <a:gd name="adj" fmla="val 10000"/>
          </a:avLst>
        </a:prstGeom>
        <a:gradFill rotWithShape="0">
          <a:gsLst>
            <a:gs pos="0">
              <a:schemeClr val="accent1">
                <a:hueOff val="0"/>
                <a:satOff val="0"/>
                <a:lumOff val="0"/>
                <a:alphaOff val="0"/>
                <a:tint val="94000"/>
                <a:satMod val="105000"/>
                <a:lumMod val="102000"/>
              </a:schemeClr>
            </a:gs>
            <a:gs pos="100000">
              <a:schemeClr val="accent1">
                <a:hueOff val="0"/>
                <a:satOff val="0"/>
                <a:lumOff val="0"/>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567AE3E7-DB62-F24E-89FE-F3B19B83B746}">
      <dsp:nvSpPr>
        <dsp:cNvPr id="0" name=""/>
        <dsp:cNvSpPr/>
      </dsp:nvSpPr>
      <dsp:spPr>
        <a:xfrm>
          <a:off x="472808" y="668840"/>
          <a:ext cx="4244391" cy="2695188"/>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kern="1200"/>
            <a:t>ReLU is great for training a network – but it does not work on the output layer!</a:t>
          </a:r>
        </a:p>
      </dsp:txBody>
      <dsp:txXfrm>
        <a:off x="551747" y="747779"/>
        <a:ext cx="4086513" cy="2537310"/>
      </dsp:txXfrm>
    </dsp:sp>
    <dsp:sp modelId="{4336448B-7308-724A-B28F-8EBB0D586620}">
      <dsp:nvSpPr>
        <dsp:cNvPr id="0" name=""/>
        <dsp:cNvSpPr/>
      </dsp:nvSpPr>
      <dsp:spPr>
        <a:xfrm>
          <a:off x="5188799" y="220821"/>
          <a:ext cx="4244391" cy="2695188"/>
        </a:xfrm>
        <a:prstGeom prst="roundRect">
          <a:avLst>
            <a:gd name="adj" fmla="val 10000"/>
          </a:avLst>
        </a:prstGeom>
        <a:gradFill rotWithShape="0">
          <a:gsLst>
            <a:gs pos="0">
              <a:schemeClr val="accent1">
                <a:hueOff val="0"/>
                <a:satOff val="0"/>
                <a:lumOff val="0"/>
                <a:alphaOff val="0"/>
                <a:tint val="94000"/>
                <a:satMod val="105000"/>
                <a:lumMod val="102000"/>
              </a:schemeClr>
            </a:gs>
            <a:gs pos="100000">
              <a:schemeClr val="accent1">
                <a:hueOff val="0"/>
                <a:satOff val="0"/>
                <a:lumOff val="0"/>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51BD88C0-91FE-3044-8E08-CC4AB01B7CBE}">
      <dsp:nvSpPr>
        <dsp:cNvPr id="0" name=""/>
        <dsp:cNvSpPr/>
      </dsp:nvSpPr>
      <dsp:spPr>
        <a:xfrm>
          <a:off x="5660398" y="668840"/>
          <a:ext cx="4244391" cy="2695188"/>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kern="1200"/>
            <a:t>A different function is needed for the output layers that can allow us to understand what the network is “thinking” </a:t>
          </a:r>
        </a:p>
      </dsp:txBody>
      <dsp:txXfrm>
        <a:off x="5739337" y="747779"/>
        <a:ext cx="4086513" cy="253731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B17520-BE08-184C-A21E-12EBD081D537}">
      <dsp:nvSpPr>
        <dsp:cNvPr id="0" name=""/>
        <dsp:cNvSpPr/>
      </dsp:nvSpPr>
      <dsp:spPr>
        <a:xfrm>
          <a:off x="773" y="0"/>
          <a:ext cx="3134320" cy="3142721"/>
        </a:xfrm>
        <a:prstGeom prst="rect">
          <a:avLst/>
        </a:prstGeom>
        <a:gradFill rotWithShape="0">
          <a:gsLst>
            <a:gs pos="0">
              <a:schemeClr val="accent2">
                <a:hueOff val="0"/>
                <a:satOff val="0"/>
                <a:lumOff val="0"/>
                <a:alphaOff val="0"/>
                <a:tint val="94000"/>
                <a:satMod val="105000"/>
                <a:lumMod val="102000"/>
              </a:schemeClr>
            </a:gs>
            <a:gs pos="100000">
              <a:schemeClr val="accent2">
                <a:hueOff val="0"/>
                <a:satOff val="0"/>
                <a:lumOff val="0"/>
                <a:alphaOff val="0"/>
                <a:shade val="74000"/>
                <a:satMod val="128000"/>
                <a:lumMod val="100000"/>
              </a:schemeClr>
            </a:gs>
          </a:gsLst>
          <a:lin ang="5400000" scaled="0"/>
        </a:gradFill>
        <a:ln w="9525" cap="flat" cmpd="sng" algn="ctr">
          <a:solidFill>
            <a:schemeClr val="accent2">
              <a:hueOff val="0"/>
              <a:satOff val="0"/>
              <a:lumOff val="0"/>
              <a:alphaOff val="0"/>
            </a:schemeClr>
          </a:solidFill>
          <a:prstDash val="solid"/>
        </a:ln>
        <a:effectLst/>
      </dsp:spPr>
      <dsp:style>
        <a:lnRef idx="1">
          <a:scrgbClr r="0" g="0" b="0"/>
        </a:lnRef>
        <a:fillRef idx="3">
          <a:scrgbClr r="0" g="0" b="0"/>
        </a:fillRef>
        <a:effectRef idx="2">
          <a:scrgbClr r="0" g="0" b="0"/>
        </a:effectRef>
        <a:fontRef idx="minor">
          <a:schemeClr val="lt1"/>
        </a:fontRef>
      </dsp:style>
      <dsp:txBody>
        <a:bodyPr spcFirstLastPara="0" vert="horz" wrap="square" lIns="309601" tIns="0" rIns="309601" bIns="330200" numCol="1" spcCol="1270" anchor="t" anchorCtr="0">
          <a:noAutofit/>
        </a:bodyPr>
        <a:lstStyle/>
        <a:p>
          <a:pPr marL="0" lvl="0" indent="0" algn="l" defTabSz="889000">
            <a:lnSpc>
              <a:spcPct val="90000"/>
            </a:lnSpc>
            <a:spcBef>
              <a:spcPct val="0"/>
            </a:spcBef>
            <a:spcAft>
              <a:spcPct val="35000"/>
            </a:spcAft>
            <a:buNone/>
          </a:pPr>
          <a:r>
            <a:rPr lang="en-US" sz="2000" kern="1200" dirty="0"/>
            <a:t>In order to train a model, we need to know if the model is accurate or not</a:t>
          </a:r>
        </a:p>
      </dsp:txBody>
      <dsp:txXfrm>
        <a:off x="773" y="1257088"/>
        <a:ext cx="3134320" cy="1885632"/>
      </dsp:txXfrm>
    </dsp:sp>
    <dsp:sp modelId="{70050379-76AA-B848-B998-B82BEEF87F88}">
      <dsp:nvSpPr>
        <dsp:cNvPr id="0" name=""/>
        <dsp:cNvSpPr/>
      </dsp:nvSpPr>
      <dsp:spPr>
        <a:xfrm>
          <a:off x="773" y="0"/>
          <a:ext cx="3134320" cy="1257088"/>
        </a:xfrm>
        <a:prstGeom prst="rect">
          <a:avLst/>
        </a:prstGeom>
        <a:noFill/>
        <a:ln w="9525" cap="flat" cmpd="sng" algn="ctr">
          <a:noFill/>
          <a:prstDash val="solid"/>
        </a:ln>
        <a:effectLst/>
        <a:sp3d/>
      </dsp:spPr>
      <dsp:style>
        <a:lnRef idx="1">
          <a:scrgbClr r="0" g="0" b="0"/>
        </a:lnRef>
        <a:fillRef idx="3">
          <a:scrgbClr r="0" g="0" b="0"/>
        </a:fillRef>
        <a:effectRef idx="2">
          <a:scrgbClr r="0" g="0" b="0"/>
        </a:effectRef>
        <a:fontRef idx="minor">
          <a:schemeClr val="lt1"/>
        </a:fontRef>
      </dsp:style>
      <dsp:txBody>
        <a:bodyPr spcFirstLastPara="0" vert="horz" wrap="square" lIns="309601" tIns="165100" rIns="309601" bIns="165100" numCol="1" spcCol="1270" anchor="ctr" anchorCtr="0">
          <a:noAutofit/>
        </a:bodyPr>
        <a:lstStyle/>
        <a:p>
          <a:pPr marL="0" lvl="0" indent="0" algn="l" defTabSz="2933700">
            <a:lnSpc>
              <a:spcPct val="90000"/>
            </a:lnSpc>
            <a:spcBef>
              <a:spcPct val="0"/>
            </a:spcBef>
            <a:spcAft>
              <a:spcPct val="35000"/>
            </a:spcAft>
            <a:buNone/>
          </a:pPr>
          <a:r>
            <a:rPr lang="en-US" sz="6600" kern="1200"/>
            <a:t>01</a:t>
          </a:r>
        </a:p>
      </dsp:txBody>
      <dsp:txXfrm>
        <a:off x="773" y="0"/>
        <a:ext cx="3134320" cy="1257088"/>
      </dsp:txXfrm>
    </dsp:sp>
    <dsp:sp modelId="{81C4FBDE-9380-9F4A-B46D-FC740148F803}">
      <dsp:nvSpPr>
        <dsp:cNvPr id="0" name=""/>
        <dsp:cNvSpPr/>
      </dsp:nvSpPr>
      <dsp:spPr>
        <a:xfrm>
          <a:off x="3385839" y="0"/>
          <a:ext cx="3134320" cy="3142721"/>
        </a:xfrm>
        <a:prstGeom prst="rect">
          <a:avLst/>
        </a:prstGeom>
        <a:gradFill rotWithShape="0">
          <a:gsLst>
            <a:gs pos="0">
              <a:schemeClr val="accent2">
                <a:hueOff val="-734515"/>
                <a:satOff val="-16247"/>
                <a:lumOff val="-3235"/>
                <a:alphaOff val="0"/>
                <a:tint val="94000"/>
                <a:satMod val="105000"/>
                <a:lumMod val="102000"/>
              </a:schemeClr>
            </a:gs>
            <a:gs pos="100000">
              <a:schemeClr val="accent2">
                <a:hueOff val="-734515"/>
                <a:satOff val="-16247"/>
                <a:lumOff val="-3235"/>
                <a:alphaOff val="0"/>
                <a:shade val="74000"/>
                <a:satMod val="128000"/>
                <a:lumMod val="100000"/>
              </a:schemeClr>
            </a:gs>
          </a:gsLst>
          <a:lin ang="5400000" scaled="0"/>
        </a:gradFill>
        <a:ln w="9525" cap="flat" cmpd="sng" algn="ctr">
          <a:solidFill>
            <a:schemeClr val="accent2">
              <a:hueOff val="-734515"/>
              <a:satOff val="-16247"/>
              <a:lumOff val="-3235"/>
              <a:alphaOff val="0"/>
            </a:schemeClr>
          </a:solidFill>
          <a:prstDash val="solid"/>
        </a:ln>
        <a:effectLst/>
      </dsp:spPr>
      <dsp:style>
        <a:lnRef idx="1">
          <a:scrgbClr r="0" g="0" b="0"/>
        </a:lnRef>
        <a:fillRef idx="3">
          <a:scrgbClr r="0" g="0" b="0"/>
        </a:fillRef>
        <a:effectRef idx="2">
          <a:scrgbClr r="0" g="0" b="0"/>
        </a:effectRef>
        <a:fontRef idx="minor">
          <a:schemeClr val="lt1"/>
        </a:fontRef>
      </dsp:style>
      <dsp:txBody>
        <a:bodyPr spcFirstLastPara="0" vert="horz" wrap="square" lIns="309601" tIns="0" rIns="309601" bIns="330200" numCol="1" spcCol="1270" anchor="t" anchorCtr="0">
          <a:noAutofit/>
        </a:bodyPr>
        <a:lstStyle/>
        <a:p>
          <a:pPr marL="0" lvl="0" indent="0" algn="l" defTabSz="889000">
            <a:lnSpc>
              <a:spcPct val="90000"/>
            </a:lnSpc>
            <a:spcBef>
              <a:spcPct val="0"/>
            </a:spcBef>
            <a:spcAft>
              <a:spcPct val="35000"/>
            </a:spcAft>
            <a:buNone/>
          </a:pPr>
          <a:r>
            <a:rPr lang="en-US" sz="2000" kern="1200"/>
            <a:t>To calculate the error of the model we use a technique called calculating network loss (it tells us how wrong or right the network is)</a:t>
          </a:r>
        </a:p>
      </dsp:txBody>
      <dsp:txXfrm>
        <a:off x="3385839" y="1257088"/>
        <a:ext cx="3134320" cy="1885632"/>
      </dsp:txXfrm>
    </dsp:sp>
    <dsp:sp modelId="{96C555EA-A94F-9747-BEE8-243AFF254558}">
      <dsp:nvSpPr>
        <dsp:cNvPr id="0" name=""/>
        <dsp:cNvSpPr/>
      </dsp:nvSpPr>
      <dsp:spPr>
        <a:xfrm>
          <a:off x="3385839" y="0"/>
          <a:ext cx="3134320" cy="1257088"/>
        </a:xfrm>
        <a:prstGeom prst="rect">
          <a:avLst/>
        </a:prstGeom>
        <a:noFill/>
        <a:ln w="9525" cap="flat" cmpd="sng" algn="ctr">
          <a:noFill/>
          <a:prstDash val="solid"/>
        </a:ln>
        <a:effectLst/>
        <a:sp3d/>
      </dsp:spPr>
      <dsp:style>
        <a:lnRef idx="1">
          <a:scrgbClr r="0" g="0" b="0"/>
        </a:lnRef>
        <a:fillRef idx="3">
          <a:scrgbClr r="0" g="0" b="0"/>
        </a:fillRef>
        <a:effectRef idx="2">
          <a:scrgbClr r="0" g="0" b="0"/>
        </a:effectRef>
        <a:fontRef idx="minor">
          <a:schemeClr val="lt1"/>
        </a:fontRef>
      </dsp:style>
      <dsp:txBody>
        <a:bodyPr spcFirstLastPara="0" vert="horz" wrap="square" lIns="309601" tIns="165100" rIns="309601" bIns="165100" numCol="1" spcCol="1270" anchor="ctr" anchorCtr="0">
          <a:noAutofit/>
        </a:bodyPr>
        <a:lstStyle/>
        <a:p>
          <a:pPr marL="0" lvl="0" indent="0" algn="l" defTabSz="2933700">
            <a:lnSpc>
              <a:spcPct val="90000"/>
            </a:lnSpc>
            <a:spcBef>
              <a:spcPct val="0"/>
            </a:spcBef>
            <a:spcAft>
              <a:spcPct val="35000"/>
            </a:spcAft>
            <a:buNone/>
          </a:pPr>
          <a:r>
            <a:rPr lang="en-US" sz="6600" kern="1200"/>
            <a:t>02</a:t>
          </a:r>
        </a:p>
      </dsp:txBody>
      <dsp:txXfrm>
        <a:off x="3385839" y="0"/>
        <a:ext cx="3134320" cy="1257088"/>
      </dsp:txXfrm>
    </dsp:sp>
    <dsp:sp modelId="{D723595A-FBC8-F340-91E2-D90980EF19CF}">
      <dsp:nvSpPr>
        <dsp:cNvPr id="0" name=""/>
        <dsp:cNvSpPr/>
      </dsp:nvSpPr>
      <dsp:spPr>
        <a:xfrm>
          <a:off x="6770905" y="0"/>
          <a:ext cx="3134320" cy="3142721"/>
        </a:xfrm>
        <a:prstGeom prst="rect">
          <a:avLst/>
        </a:prstGeom>
        <a:gradFill rotWithShape="0">
          <a:gsLst>
            <a:gs pos="0">
              <a:schemeClr val="accent2">
                <a:hueOff val="-1469031"/>
                <a:satOff val="-32495"/>
                <a:lumOff val="-6470"/>
                <a:alphaOff val="0"/>
                <a:tint val="94000"/>
                <a:satMod val="105000"/>
                <a:lumMod val="102000"/>
              </a:schemeClr>
            </a:gs>
            <a:gs pos="100000">
              <a:schemeClr val="accent2">
                <a:hueOff val="-1469031"/>
                <a:satOff val="-32495"/>
                <a:lumOff val="-6470"/>
                <a:alphaOff val="0"/>
                <a:shade val="74000"/>
                <a:satMod val="128000"/>
                <a:lumMod val="100000"/>
              </a:schemeClr>
            </a:gs>
          </a:gsLst>
          <a:lin ang="5400000" scaled="0"/>
        </a:gradFill>
        <a:ln w="9525" cap="flat" cmpd="sng" algn="ctr">
          <a:solidFill>
            <a:schemeClr val="accent2">
              <a:hueOff val="-1469031"/>
              <a:satOff val="-32495"/>
              <a:lumOff val="-6470"/>
              <a:alphaOff val="0"/>
            </a:schemeClr>
          </a:solidFill>
          <a:prstDash val="solid"/>
        </a:ln>
        <a:effectLst/>
      </dsp:spPr>
      <dsp:style>
        <a:lnRef idx="1">
          <a:scrgbClr r="0" g="0" b="0"/>
        </a:lnRef>
        <a:fillRef idx="3">
          <a:scrgbClr r="0" g="0" b="0"/>
        </a:fillRef>
        <a:effectRef idx="2">
          <a:scrgbClr r="0" g="0" b="0"/>
        </a:effectRef>
        <a:fontRef idx="minor">
          <a:schemeClr val="lt1"/>
        </a:fontRef>
      </dsp:style>
      <dsp:txBody>
        <a:bodyPr spcFirstLastPara="0" vert="horz" wrap="square" lIns="309601" tIns="0" rIns="309601" bIns="330200" numCol="1" spcCol="1270" anchor="t" anchorCtr="0">
          <a:noAutofit/>
        </a:bodyPr>
        <a:lstStyle/>
        <a:p>
          <a:pPr marL="0" lvl="0" indent="0" algn="l" defTabSz="889000">
            <a:lnSpc>
              <a:spcPct val="90000"/>
            </a:lnSpc>
            <a:spcBef>
              <a:spcPct val="0"/>
            </a:spcBef>
            <a:spcAft>
              <a:spcPct val="35000"/>
            </a:spcAft>
            <a:buNone/>
          </a:pPr>
          <a:r>
            <a:rPr lang="en-US" sz="2000" kern="1200" dirty="0"/>
            <a:t>To calculate loss we first need a loss function that can tell us how far off the network is from the correct values</a:t>
          </a:r>
        </a:p>
      </dsp:txBody>
      <dsp:txXfrm>
        <a:off x="6770905" y="1257088"/>
        <a:ext cx="3134320" cy="1885632"/>
      </dsp:txXfrm>
    </dsp:sp>
    <dsp:sp modelId="{2D0209A0-680B-8341-BE80-CCE332A78669}">
      <dsp:nvSpPr>
        <dsp:cNvPr id="0" name=""/>
        <dsp:cNvSpPr/>
      </dsp:nvSpPr>
      <dsp:spPr>
        <a:xfrm>
          <a:off x="6770905" y="0"/>
          <a:ext cx="3134320" cy="1257088"/>
        </a:xfrm>
        <a:prstGeom prst="rect">
          <a:avLst/>
        </a:prstGeom>
        <a:noFill/>
        <a:ln w="9525" cap="flat" cmpd="sng" algn="ctr">
          <a:noFill/>
          <a:prstDash val="solid"/>
        </a:ln>
        <a:effectLst/>
        <a:sp3d/>
      </dsp:spPr>
      <dsp:style>
        <a:lnRef idx="1">
          <a:scrgbClr r="0" g="0" b="0"/>
        </a:lnRef>
        <a:fillRef idx="3">
          <a:scrgbClr r="0" g="0" b="0"/>
        </a:fillRef>
        <a:effectRef idx="2">
          <a:scrgbClr r="0" g="0" b="0"/>
        </a:effectRef>
        <a:fontRef idx="minor">
          <a:schemeClr val="lt1"/>
        </a:fontRef>
      </dsp:style>
      <dsp:txBody>
        <a:bodyPr spcFirstLastPara="0" vert="horz" wrap="square" lIns="309601" tIns="165100" rIns="309601" bIns="165100" numCol="1" spcCol="1270" anchor="ctr" anchorCtr="0">
          <a:noAutofit/>
        </a:bodyPr>
        <a:lstStyle/>
        <a:p>
          <a:pPr marL="0" lvl="0" indent="0" algn="l" defTabSz="2933700">
            <a:lnSpc>
              <a:spcPct val="90000"/>
            </a:lnSpc>
            <a:spcBef>
              <a:spcPct val="0"/>
            </a:spcBef>
            <a:spcAft>
              <a:spcPct val="35000"/>
            </a:spcAft>
            <a:buNone/>
          </a:pPr>
          <a:r>
            <a:rPr lang="en-US" sz="6600" kern="1200"/>
            <a:t>03</a:t>
          </a:r>
        </a:p>
      </dsp:txBody>
      <dsp:txXfrm>
        <a:off x="6770905" y="0"/>
        <a:ext cx="3134320" cy="125708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EF114F-E921-462D-AD79-FBC35CC25122}">
      <dsp:nvSpPr>
        <dsp:cNvPr id="0" name=""/>
        <dsp:cNvSpPr/>
      </dsp:nvSpPr>
      <dsp:spPr>
        <a:xfrm>
          <a:off x="0" y="1487"/>
          <a:ext cx="9905999" cy="754078"/>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F8F43C8-93BE-4E76-B43D-364BDE0B6FFE}">
      <dsp:nvSpPr>
        <dsp:cNvPr id="0" name=""/>
        <dsp:cNvSpPr/>
      </dsp:nvSpPr>
      <dsp:spPr>
        <a:xfrm>
          <a:off x="228108" y="171155"/>
          <a:ext cx="414743" cy="41474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2CAD42F-615F-4E84-8BF6-B77E3606A1D0}">
      <dsp:nvSpPr>
        <dsp:cNvPr id="0" name=""/>
        <dsp:cNvSpPr/>
      </dsp:nvSpPr>
      <dsp:spPr>
        <a:xfrm>
          <a:off x="870961" y="1487"/>
          <a:ext cx="9035037" cy="754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9807" tIns="79807" rIns="79807" bIns="79807" numCol="1" spcCol="1270" anchor="ctr" anchorCtr="0">
          <a:noAutofit/>
        </a:bodyPr>
        <a:lstStyle/>
        <a:p>
          <a:pPr marL="0" lvl="0" indent="0" algn="l" defTabSz="977900">
            <a:lnSpc>
              <a:spcPct val="90000"/>
            </a:lnSpc>
            <a:spcBef>
              <a:spcPct val="0"/>
            </a:spcBef>
            <a:spcAft>
              <a:spcPct val="35000"/>
            </a:spcAft>
            <a:buNone/>
          </a:pPr>
          <a:r>
            <a:rPr lang="en-US" sz="2200" kern="1200" dirty="0"/>
            <a:t>We reviewed our work from the previous session one creating individual neurons</a:t>
          </a:r>
        </a:p>
      </dsp:txBody>
      <dsp:txXfrm>
        <a:off x="870961" y="1487"/>
        <a:ext cx="9035037" cy="754078"/>
      </dsp:txXfrm>
    </dsp:sp>
    <dsp:sp modelId="{F2180777-5D3E-4516-AF53-F177141814EC}">
      <dsp:nvSpPr>
        <dsp:cNvPr id="0" name=""/>
        <dsp:cNvSpPr/>
      </dsp:nvSpPr>
      <dsp:spPr>
        <a:xfrm>
          <a:off x="0" y="944086"/>
          <a:ext cx="9905999" cy="754078"/>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43D6868-C65B-4036-B8F6-BE0AF3E4F9C9}">
      <dsp:nvSpPr>
        <dsp:cNvPr id="0" name=""/>
        <dsp:cNvSpPr/>
      </dsp:nvSpPr>
      <dsp:spPr>
        <a:xfrm>
          <a:off x="228108" y="1113754"/>
          <a:ext cx="414743" cy="41474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E7BF9F2-884A-42C5-A031-9FA80F338B3E}">
      <dsp:nvSpPr>
        <dsp:cNvPr id="0" name=""/>
        <dsp:cNvSpPr/>
      </dsp:nvSpPr>
      <dsp:spPr>
        <a:xfrm>
          <a:off x="870961" y="944086"/>
          <a:ext cx="9035037" cy="754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9807" tIns="79807" rIns="79807" bIns="79807" numCol="1" spcCol="1270" anchor="ctr" anchorCtr="0">
          <a:noAutofit/>
        </a:bodyPr>
        <a:lstStyle/>
        <a:p>
          <a:pPr marL="0" lvl="0" indent="0" algn="l" defTabSz="977900">
            <a:lnSpc>
              <a:spcPct val="90000"/>
            </a:lnSpc>
            <a:spcBef>
              <a:spcPct val="0"/>
            </a:spcBef>
            <a:spcAft>
              <a:spcPct val="35000"/>
            </a:spcAft>
            <a:buNone/>
          </a:pPr>
          <a:r>
            <a:rPr lang="en-US" sz="2200" kern="1200"/>
            <a:t>We learned how to stack neurons into usable layers</a:t>
          </a:r>
        </a:p>
      </dsp:txBody>
      <dsp:txXfrm>
        <a:off x="870961" y="944086"/>
        <a:ext cx="9035037" cy="754078"/>
      </dsp:txXfrm>
    </dsp:sp>
    <dsp:sp modelId="{BA951C6B-2CC3-42CB-90B6-A73AD1E6F6B9}">
      <dsp:nvSpPr>
        <dsp:cNvPr id="0" name=""/>
        <dsp:cNvSpPr/>
      </dsp:nvSpPr>
      <dsp:spPr>
        <a:xfrm>
          <a:off x="0" y="1886684"/>
          <a:ext cx="9905999" cy="754078"/>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41CECC3-E89D-4888-AC40-F8D5C9329626}">
      <dsp:nvSpPr>
        <dsp:cNvPr id="0" name=""/>
        <dsp:cNvSpPr/>
      </dsp:nvSpPr>
      <dsp:spPr>
        <a:xfrm>
          <a:off x="228108" y="2056352"/>
          <a:ext cx="414743" cy="41474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E844B26-8063-4F1F-980D-8FE6F2AD439E}">
      <dsp:nvSpPr>
        <dsp:cNvPr id="0" name=""/>
        <dsp:cNvSpPr/>
      </dsp:nvSpPr>
      <dsp:spPr>
        <a:xfrm>
          <a:off x="870961" y="1886684"/>
          <a:ext cx="9035037" cy="754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9807" tIns="79807" rIns="79807" bIns="79807" numCol="1" spcCol="1270" anchor="ctr" anchorCtr="0">
          <a:noAutofit/>
        </a:bodyPr>
        <a:lstStyle/>
        <a:p>
          <a:pPr marL="0" lvl="0" indent="0" algn="l" defTabSz="977900">
            <a:lnSpc>
              <a:spcPct val="90000"/>
            </a:lnSpc>
            <a:spcBef>
              <a:spcPct val="0"/>
            </a:spcBef>
            <a:spcAft>
              <a:spcPct val="35000"/>
            </a:spcAft>
            <a:buNone/>
          </a:pPr>
          <a:r>
            <a:rPr lang="en-US" sz="2200" kern="1200"/>
            <a:t>We learned about activation functions and about how ReLU can be used to approximate complex functions (think about the Sine wave example)</a:t>
          </a:r>
        </a:p>
      </dsp:txBody>
      <dsp:txXfrm>
        <a:off x="870961" y="1886684"/>
        <a:ext cx="9035037" cy="754078"/>
      </dsp:txXfrm>
    </dsp:sp>
    <dsp:sp modelId="{CC8F8C2F-1B66-4BAF-81EC-8DE20E1EFA6B}">
      <dsp:nvSpPr>
        <dsp:cNvPr id="0" name=""/>
        <dsp:cNvSpPr/>
      </dsp:nvSpPr>
      <dsp:spPr>
        <a:xfrm>
          <a:off x="0" y="2829283"/>
          <a:ext cx="9905999" cy="754078"/>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2025FF1-82E0-4A07-8A13-44DAC36F71B4}">
      <dsp:nvSpPr>
        <dsp:cNvPr id="0" name=""/>
        <dsp:cNvSpPr/>
      </dsp:nvSpPr>
      <dsp:spPr>
        <a:xfrm>
          <a:off x="228108" y="2998951"/>
          <a:ext cx="414743" cy="41474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094721F-3D35-4C5D-B62B-E3AD9D0601D6}">
      <dsp:nvSpPr>
        <dsp:cNvPr id="0" name=""/>
        <dsp:cNvSpPr/>
      </dsp:nvSpPr>
      <dsp:spPr>
        <a:xfrm>
          <a:off x="870961" y="2829283"/>
          <a:ext cx="9035037" cy="754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9807" tIns="79807" rIns="79807" bIns="79807" numCol="1" spcCol="1270" anchor="ctr" anchorCtr="0">
          <a:noAutofit/>
        </a:bodyPr>
        <a:lstStyle/>
        <a:p>
          <a:pPr marL="0" lvl="0" indent="0" algn="l" defTabSz="977900">
            <a:lnSpc>
              <a:spcPct val="90000"/>
            </a:lnSpc>
            <a:spcBef>
              <a:spcPct val="0"/>
            </a:spcBef>
            <a:spcAft>
              <a:spcPct val="35000"/>
            </a:spcAft>
            <a:buNone/>
          </a:pPr>
          <a:r>
            <a:rPr lang="en-US" sz="2200" kern="1200"/>
            <a:t>We finished by discussing loss functions and how they can be used to figure out the error of our network which will help us train it better in the future!</a:t>
          </a:r>
        </a:p>
      </dsp:txBody>
      <dsp:txXfrm>
        <a:off x="870961" y="2829283"/>
        <a:ext cx="9035037" cy="754078"/>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03335A-3861-4548-87AE-AEFE5FEA9CCC}">
      <dsp:nvSpPr>
        <dsp:cNvPr id="0" name=""/>
        <dsp:cNvSpPr/>
      </dsp:nvSpPr>
      <dsp:spPr>
        <a:xfrm>
          <a:off x="0" y="46262"/>
          <a:ext cx="6692748" cy="997425"/>
        </a:xfrm>
        <a:prstGeom prst="roundRect">
          <a:avLst/>
        </a:prstGeom>
        <a:gradFill rotWithShape="0">
          <a:gsLst>
            <a:gs pos="0">
              <a:schemeClr val="accent5">
                <a:hueOff val="0"/>
                <a:satOff val="0"/>
                <a:lumOff val="0"/>
                <a:alphaOff val="0"/>
                <a:tint val="94000"/>
                <a:satMod val="105000"/>
                <a:lumMod val="102000"/>
              </a:schemeClr>
            </a:gs>
            <a:gs pos="100000">
              <a:schemeClr val="accent5">
                <a:hueOff val="0"/>
                <a:satOff val="0"/>
                <a:lumOff val="0"/>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Stochastic Gradient Descent is just an optimizer for your neural network</a:t>
          </a:r>
        </a:p>
      </dsp:txBody>
      <dsp:txXfrm>
        <a:off x="48690" y="94952"/>
        <a:ext cx="6595368" cy="900045"/>
      </dsp:txXfrm>
    </dsp:sp>
    <dsp:sp modelId="{984381A3-E5E3-0A41-B664-7B730344A03C}">
      <dsp:nvSpPr>
        <dsp:cNvPr id="0" name=""/>
        <dsp:cNvSpPr/>
      </dsp:nvSpPr>
      <dsp:spPr>
        <a:xfrm>
          <a:off x="0" y="1101287"/>
          <a:ext cx="6692748" cy="997425"/>
        </a:xfrm>
        <a:prstGeom prst="roundRect">
          <a:avLst/>
        </a:prstGeom>
        <a:gradFill rotWithShape="0">
          <a:gsLst>
            <a:gs pos="0">
              <a:schemeClr val="accent5">
                <a:hueOff val="-1102852"/>
                <a:satOff val="-5923"/>
                <a:lumOff val="2026"/>
                <a:alphaOff val="0"/>
                <a:tint val="94000"/>
                <a:satMod val="105000"/>
                <a:lumMod val="102000"/>
              </a:schemeClr>
            </a:gs>
            <a:gs pos="100000">
              <a:schemeClr val="accent5">
                <a:hueOff val="-1102852"/>
                <a:satOff val="-5923"/>
                <a:lumOff val="2026"/>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SGD uses something called </a:t>
          </a:r>
          <a:r>
            <a:rPr lang="en-US" sz="2000" i="1" kern="1200"/>
            <a:t>learning rate </a:t>
          </a:r>
          <a:r>
            <a:rPr lang="en-US" sz="2000" kern="1200"/>
            <a:t>that decides how dramatically the optimizer should make changes to your network every time it sees a batch of data</a:t>
          </a:r>
        </a:p>
      </dsp:txBody>
      <dsp:txXfrm>
        <a:off x="48690" y="1149977"/>
        <a:ext cx="6595368" cy="900045"/>
      </dsp:txXfrm>
    </dsp:sp>
    <dsp:sp modelId="{F1574761-2691-4347-9980-023B02311362}">
      <dsp:nvSpPr>
        <dsp:cNvPr id="0" name=""/>
        <dsp:cNvSpPr/>
      </dsp:nvSpPr>
      <dsp:spPr>
        <a:xfrm>
          <a:off x="0" y="2156312"/>
          <a:ext cx="6692748" cy="997425"/>
        </a:xfrm>
        <a:prstGeom prst="roundRect">
          <a:avLst/>
        </a:prstGeom>
        <a:gradFill rotWithShape="0">
          <a:gsLst>
            <a:gs pos="0">
              <a:schemeClr val="accent5">
                <a:hueOff val="-2205704"/>
                <a:satOff val="-11847"/>
                <a:lumOff val="4052"/>
                <a:alphaOff val="0"/>
                <a:tint val="94000"/>
                <a:satMod val="105000"/>
                <a:lumMod val="102000"/>
              </a:schemeClr>
            </a:gs>
            <a:gs pos="100000">
              <a:schemeClr val="accent5">
                <a:hueOff val="-2205704"/>
                <a:satOff val="-11847"/>
                <a:lumOff val="4052"/>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The higher the learning rate, the faster your network could learn, but it might also get stuck (which we will talk about in just a few minutes)</a:t>
          </a:r>
        </a:p>
      </dsp:txBody>
      <dsp:txXfrm>
        <a:off x="48690" y="2205002"/>
        <a:ext cx="6595368" cy="900045"/>
      </dsp:txXfrm>
    </dsp:sp>
    <dsp:sp modelId="{0DCA4E8F-B5AE-7F41-948C-EC83BBB2ABDB}">
      <dsp:nvSpPr>
        <dsp:cNvPr id="0" name=""/>
        <dsp:cNvSpPr/>
      </dsp:nvSpPr>
      <dsp:spPr>
        <a:xfrm>
          <a:off x="0" y="3211337"/>
          <a:ext cx="6692748" cy="997425"/>
        </a:xfrm>
        <a:prstGeom prst="roundRect">
          <a:avLst/>
        </a:prstGeom>
        <a:gradFill rotWithShape="0">
          <a:gsLst>
            <a:gs pos="0">
              <a:schemeClr val="accent5">
                <a:hueOff val="-3308557"/>
                <a:satOff val="-17770"/>
                <a:lumOff val="6078"/>
                <a:alphaOff val="0"/>
                <a:tint val="94000"/>
                <a:satMod val="105000"/>
                <a:lumMod val="102000"/>
              </a:schemeClr>
            </a:gs>
            <a:gs pos="100000">
              <a:schemeClr val="accent5">
                <a:hueOff val="-3308557"/>
                <a:satOff val="-17770"/>
                <a:lumOff val="6078"/>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The backpropagation we were doing before is a form of SGD</a:t>
          </a:r>
        </a:p>
      </dsp:txBody>
      <dsp:txXfrm>
        <a:off x="48690" y="3260027"/>
        <a:ext cx="6595368" cy="900045"/>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6/7/layout/LinearBlockProcessNumbered">
  <dgm:title val="Linear Block Process Numbered"/>
  <dgm:desc val="Used to show a progression; a timeline; sequential steps in a task, process, or workflow; or to emphasize movement or direction. Automatic numbers have been introduced to show the steps of the process. Level 1 text and Level 2 text both appears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01</a:t>
              </a:r>
            </a:p>
          </dgm:t>
        </dgm:pt>
        <dgm:pt modelId="201" type="sibTrans" cxnId="5">
          <dgm:prSet phldrT="2"/>
          <dgm:t>
            <a:bodyPr/>
            <a:lstStyle/>
            <a:p>
              <a:r>
                <a:t>02</a:t>
              </a:r>
            </a:p>
          </dgm:t>
        </dgm:pt>
        <dgm:pt modelId="301" type="sibTrans" cxnId="6">
          <dgm:prSet phldrT="3"/>
          <dgm:t>
            <a:bodyPr/>
            <a:lstStyle/>
            <a:p>
              <a:r>
                <a:t>03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sibTransNodeRect" op="equ"/>
      <dgm:constr type="primFontSz" for="des" forName="nodeRect" op="equ"/>
    </dgm:constrLst>
    <dgm:ruleLst/>
    <dgm:forEach name="Name4" axis="ch" ptType="node">
      <dgm:layoutNode name="compositeNode">
        <dgm:varLst>
          <dgm:bulletEnabled val="1"/>
        </dgm:varLst>
        <dgm:alg type="composite"/>
        <dgm:constrLst>
          <dgm:constr type="h" refType="w" op="lte" fact="1.2"/>
          <dgm:constr type="w" for="ch" forName="bgRect" refType="w"/>
          <dgm:constr type="h" for="ch" forName="bgRect" refType="h"/>
          <dgm:constr type="t" for="ch" forName="bgRect"/>
          <dgm:constr type="l" for="ch" forName="bgRect"/>
          <dgm:constr type="w" for="ch" forName="sibTransNodeRect" refType="w" refFor="ch" refForName="bgRect"/>
          <dgm:constr type="h" for="ch" forName="sibTransNodeRect" refType="h" refFor="ch" refForName="bgRect" fact="0.4"/>
          <dgm:constr type="t" for="ch" forName="sibTransNodeRect"/>
          <dgm:constr type="l" for="ch" forName="sibTransNodeRect"/>
          <dgm:constr type="r" for="ch" forName="nodeRect" refType="r" refFor="ch" refForName="bgRect"/>
          <dgm:constr type="h" for="ch" forName="nodeRect" refType="h" refFor="ch" refForName="bgRect" fact="0.6"/>
          <dgm:constr type="t" for="ch" forName="nodeRect" refType="b" refFor="ch" refForName="sibTransNodeRect"/>
          <dgm:constr type="l" for="ch" forName="nodeRect" refType="l" refFor="ch" refForName="bgRect"/>
        </dgm:constrLst>
        <dgm:ruleLst>
          <dgm:rule type="w" for="ch" forName="nodeRect" val="NaN" fact="NaN" max="30"/>
        </dgm:ruleLst>
        <dgm:layoutNode name="bgRect" styleLbl="alignNode1">
          <dgm:alg type="sp"/>
          <dgm:shape xmlns:r="http://schemas.openxmlformats.org/officeDocument/2006/relationships" type="rect" r:blip="">
            <dgm:adjLst>
              <dgm:adj idx="1" val="0.05"/>
            </dgm:adjLst>
          </dgm:shape>
          <dgm:presOf axis="self"/>
          <dgm:constrLst/>
          <dgm:ruleLst/>
        </dgm:layoutNode>
        <dgm:forEach name="Name19" axis="followSib" ptType="sibTrans" hideLastTrans="0" cnt="1">
          <dgm:layoutNode name="sibTransNodeRect" styleLbl="alignNode1">
            <dgm:varLst>
              <dgm:chMax val="0"/>
              <dgm:bulletEnabled val="1"/>
            </dgm:varLst>
            <dgm:presOf axis="self"/>
            <dgm:alg type="tx">
              <dgm:param type="parTxLTRAlign" val="l"/>
              <dgm:param type="parTxRTLAlign" val="l"/>
            </dgm:alg>
            <dgm:shape xmlns:r="http://schemas.openxmlformats.org/officeDocument/2006/relationships" type="rect" r:blip="" hideGeom="1">
              <dgm:adjLst/>
            </dgm:shape>
            <dgm:constrLst>
              <dgm:constr type="primFontSz" val="66"/>
              <dgm:constr type="tMarg" val="13"/>
              <dgm:constr type="lMarg" refType="w" fact="0.28"/>
              <dgm:constr type="rMarg" refType="w" fact="0.28"/>
              <dgm:constr type="bMarg" val="13"/>
            </dgm:constrLst>
            <dgm:ruleLst>
              <dgm:rule type="primFontSz" val="14" fact="NaN" max="NaN"/>
              <dgm:rule type="tMarg" val="13" fact="NaN" max="NaN"/>
            </dgm:ruleLst>
          </dgm:layoutNode>
        </dgm:forEach>
        <dgm:layoutNode name="nodeRect" styleLbl="alignNode1" moveWith="bgRect">
          <dgm:varLst>
            <dgm:bulletEnabled val="1"/>
          </dgm:varLst>
          <dgm:alg type="tx">
            <dgm:param type="parTxLTRAlign" val="l"/>
            <dgm:param type="parTxRTLAlign" val="r"/>
            <dgm:param type="txAnchorVert" val="t"/>
            <dgm:param type="stBulletLvl" val="2"/>
          </dgm:alg>
          <dgm:shape xmlns:r="http://schemas.openxmlformats.org/officeDocument/2006/relationships" type="rect" r:blip="" hideGeom="1">
            <dgm:adjLst/>
          </dgm:shape>
          <dgm:presOf axis="desOrSelf" ptType="node"/>
          <dgm:constrLst>
            <dgm:constr type="primFontSz" val="26"/>
            <dgm:constr type="tMarg"/>
            <dgm:constr type="lMarg" refType="w" fact="0.28"/>
            <dgm:constr type="rMarg" refType="w" fact="0.28"/>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1">
            <a:buAutoNum type="arabicParenBoth"/>
          </dgm1611:buPr>
        </dgm1611:autoBuNodeInfo>
      </dgm1611:autoBuNodeInfoLst>
    </a:ext>
  </dgm:extLst>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F41E62C-13D8-F94D-A2DB-62B49036CECF}" type="datetimeFigureOut">
              <a:rPr lang="en-US" smtClean="0"/>
              <a:t>11/30/22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57A5310-BFB4-9C4D-901E-13A6F8069491}" type="slidenum">
              <a:rPr lang="en-US" smtClean="0"/>
              <a:t>‹#›</a:t>
            </a:fld>
            <a:endParaRPr lang="en-US"/>
          </a:p>
        </p:txBody>
      </p:sp>
    </p:spTree>
    <p:extLst>
      <p:ext uri="{BB962C8B-B14F-4D97-AF65-F5344CB8AC3E}">
        <p14:creationId xmlns:p14="http://schemas.microsoft.com/office/powerpoint/2010/main" val="17099106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57A5310-BFB4-9C4D-901E-13A6F8069491}" type="slidenum">
              <a:rPr lang="en-US" smtClean="0"/>
              <a:t>1</a:t>
            </a:fld>
            <a:endParaRPr lang="en-US"/>
          </a:p>
        </p:txBody>
      </p:sp>
    </p:spTree>
    <p:extLst>
      <p:ext uri="{BB962C8B-B14F-4D97-AF65-F5344CB8AC3E}">
        <p14:creationId xmlns:p14="http://schemas.microsoft.com/office/powerpoint/2010/main" val="21948270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you need to know about </a:t>
            </a:r>
            <a:r>
              <a:rPr lang="en-US" dirty="0" err="1"/>
              <a:t>Softmax</a:t>
            </a:r>
            <a:r>
              <a:rPr lang="en-US" dirty="0"/>
              <a:t> is that it works on the output layer and through it’s equation creates a probability distribution.</a:t>
            </a:r>
          </a:p>
          <a:p>
            <a:endParaRPr lang="en-US" dirty="0"/>
          </a:p>
          <a:p>
            <a:r>
              <a:rPr lang="en-US" dirty="0"/>
              <a:t>Each output neuron in the final layer of the neural network represents a prediction, </a:t>
            </a:r>
            <a:r>
              <a:rPr lang="en-US" dirty="0" err="1"/>
              <a:t>softmax</a:t>
            </a:r>
            <a:r>
              <a:rPr lang="en-US" dirty="0"/>
              <a:t> will help us determine which prediction the network thinks is most likely. </a:t>
            </a:r>
          </a:p>
        </p:txBody>
      </p:sp>
      <p:sp>
        <p:nvSpPr>
          <p:cNvPr id="4" name="Slide Number Placeholder 3"/>
          <p:cNvSpPr>
            <a:spLocks noGrp="1"/>
          </p:cNvSpPr>
          <p:nvPr>
            <p:ph type="sldNum" sz="quarter" idx="5"/>
          </p:nvPr>
        </p:nvSpPr>
        <p:spPr/>
        <p:txBody>
          <a:bodyPr/>
          <a:lstStyle/>
          <a:p>
            <a:fld id="{957A5310-BFB4-9C4D-901E-13A6F8069491}" type="slidenum">
              <a:rPr lang="en-US" smtClean="0"/>
              <a:t>16</a:t>
            </a:fld>
            <a:endParaRPr lang="en-US"/>
          </a:p>
        </p:txBody>
      </p:sp>
    </p:spTree>
    <p:extLst>
      <p:ext uri="{BB962C8B-B14F-4D97-AF65-F5344CB8AC3E}">
        <p14:creationId xmlns:p14="http://schemas.microsoft.com/office/powerpoint/2010/main" val="22879855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lots of different loss functions that you can learn and use, but we will only focus on categorical cross entropy loss to keep things a little more simple</a:t>
            </a:r>
          </a:p>
          <a:p>
            <a:endParaRPr lang="en-US" dirty="0"/>
          </a:p>
          <a:p>
            <a:r>
              <a:rPr lang="en-US" dirty="0"/>
              <a:t>Categorical cross entropy is great for models that use </a:t>
            </a:r>
            <a:r>
              <a:rPr lang="en-US" dirty="0" err="1"/>
              <a:t>softmax</a:t>
            </a:r>
            <a:r>
              <a:rPr lang="en-US" dirty="0"/>
              <a:t> as their final layer (normal for classification models)</a:t>
            </a:r>
          </a:p>
          <a:p>
            <a:endParaRPr lang="en-US" dirty="0"/>
          </a:p>
          <a:p>
            <a:r>
              <a:rPr lang="en-US" dirty="0"/>
              <a:t>CCE is also incredibly common as a loss function, and it is very simple to implement </a:t>
            </a:r>
          </a:p>
          <a:p>
            <a:endParaRPr lang="en-US" dirty="0"/>
          </a:p>
          <a:p>
            <a:r>
              <a:rPr lang="en-US" dirty="0"/>
              <a:t>In the above equation, L-sub </a:t>
            </a:r>
            <a:r>
              <a:rPr lang="en-US" dirty="0" err="1"/>
              <a:t>i</a:t>
            </a:r>
            <a:r>
              <a:rPr lang="en-US" dirty="0"/>
              <a:t> denotes sample loss value, </a:t>
            </a:r>
            <a:r>
              <a:rPr lang="en-US" dirty="0" err="1"/>
              <a:t>i</a:t>
            </a:r>
            <a:r>
              <a:rPr lang="en-US" dirty="0"/>
              <a:t> is the </a:t>
            </a:r>
            <a:r>
              <a:rPr lang="en-US" dirty="0" err="1"/>
              <a:t>i-th</a:t>
            </a:r>
            <a:r>
              <a:rPr lang="en-US" dirty="0"/>
              <a:t> sample of the data set, and k is the index of the label that corresponds to </a:t>
            </a:r>
            <a:r>
              <a:rPr lang="en-US" dirty="0" err="1"/>
              <a:t>i-th</a:t>
            </a:r>
            <a:r>
              <a:rPr lang="en-US" dirty="0"/>
              <a:t> sample</a:t>
            </a:r>
          </a:p>
          <a:p>
            <a:endParaRPr lang="en-US" dirty="0"/>
          </a:p>
          <a:p>
            <a:r>
              <a:rPr lang="en-US" dirty="0"/>
              <a:t>Finally, y-hat denotes the predicted value </a:t>
            </a:r>
          </a:p>
        </p:txBody>
      </p:sp>
      <p:sp>
        <p:nvSpPr>
          <p:cNvPr id="4" name="Slide Number Placeholder 3"/>
          <p:cNvSpPr>
            <a:spLocks noGrp="1"/>
          </p:cNvSpPr>
          <p:nvPr>
            <p:ph type="sldNum" sz="quarter" idx="5"/>
          </p:nvPr>
        </p:nvSpPr>
        <p:spPr/>
        <p:txBody>
          <a:bodyPr/>
          <a:lstStyle/>
          <a:p>
            <a:fld id="{957A5310-BFB4-9C4D-901E-13A6F8069491}" type="slidenum">
              <a:rPr lang="en-US" smtClean="0"/>
              <a:t>18</a:t>
            </a:fld>
            <a:endParaRPr lang="en-US"/>
          </a:p>
        </p:txBody>
      </p:sp>
    </p:spTree>
    <p:extLst>
      <p:ext uri="{BB962C8B-B14F-4D97-AF65-F5344CB8AC3E}">
        <p14:creationId xmlns:p14="http://schemas.microsoft.com/office/powerpoint/2010/main" val="26086373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00C967-6190-CE44-97C7-AC012199FF4D}" type="slidenum">
              <a:rPr lang="en-US" smtClean="0"/>
              <a:t>19</a:t>
            </a:fld>
            <a:endParaRPr lang="en-US"/>
          </a:p>
        </p:txBody>
      </p:sp>
    </p:spTree>
    <p:extLst>
      <p:ext uri="{BB962C8B-B14F-4D97-AF65-F5344CB8AC3E}">
        <p14:creationId xmlns:p14="http://schemas.microsoft.com/office/powerpoint/2010/main" val="38695046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we wanted to train a network to fit this data, we would simply need to change the values of our weights and biases until the network was correctly separating data points like we want it to! </a:t>
            </a:r>
          </a:p>
        </p:txBody>
      </p:sp>
      <p:sp>
        <p:nvSpPr>
          <p:cNvPr id="4" name="Slide Number Placeholder 3"/>
          <p:cNvSpPr>
            <a:spLocks noGrp="1"/>
          </p:cNvSpPr>
          <p:nvPr>
            <p:ph type="sldNum" sz="quarter" idx="5"/>
          </p:nvPr>
        </p:nvSpPr>
        <p:spPr/>
        <p:txBody>
          <a:bodyPr/>
          <a:lstStyle/>
          <a:p>
            <a:fld id="{957A5310-BFB4-9C4D-901E-13A6F8069491}" type="slidenum">
              <a:rPr lang="en-US" smtClean="0"/>
              <a:t>22</a:t>
            </a:fld>
            <a:endParaRPr lang="en-US"/>
          </a:p>
        </p:txBody>
      </p:sp>
    </p:spTree>
    <p:extLst>
      <p:ext uri="{BB962C8B-B14F-4D97-AF65-F5344CB8AC3E}">
        <p14:creationId xmlns:p14="http://schemas.microsoft.com/office/powerpoint/2010/main" val="23347535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we technically can…. But it might take years to achieve a good result! </a:t>
            </a:r>
          </a:p>
          <a:p>
            <a:endParaRPr lang="en-US" dirty="0"/>
          </a:p>
          <a:p>
            <a:r>
              <a:rPr lang="en-US" dirty="0"/>
              <a:t>Especially when our dataset becomes even a little bit complex, randomly optimizing the network does not help almost at all! </a:t>
            </a:r>
          </a:p>
        </p:txBody>
      </p:sp>
      <p:sp>
        <p:nvSpPr>
          <p:cNvPr id="4" name="Slide Number Placeholder 3"/>
          <p:cNvSpPr>
            <a:spLocks noGrp="1"/>
          </p:cNvSpPr>
          <p:nvPr>
            <p:ph type="sldNum" sz="quarter" idx="5"/>
          </p:nvPr>
        </p:nvSpPr>
        <p:spPr/>
        <p:txBody>
          <a:bodyPr/>
          <a:lstStyle/>
          <a:p>
            <a:fld id="{957A5310-BFB4-9C4D-901E-13A6F8069491}" type="slidenum">
              <a:rPr lang="en-US" smtClean="0"/>
              <a:t>23</a:t>
            </a:fld>
            <a:endParaRPr lang="en-US"/>
          </a:p>
        </p:txBody>
      </p:sp>
    </p:spTree>
    <p:extLst>
      <p:ext uri="{BB962C8B-B14F-4D97-AF65-F5344CB8AC3E}">
        <p14:creationId xmlns:p14="http://schemas.microsoft.com/office/powerpoint/2010/main" val="8452159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equation we are calculating when we do this is really just 3 different nested equations: </a:t>
            </a:r>
          </a:p>
          <a:p>
            <a:endParaRPr lang="en-US" dirty="0"/>
          </a:p>
          <a:p>
            <a:r>
              <a:rPr lang="en-US" dirty="0"/>
              <a:t>- 1) </a:t>
            </a:r>
            <a:r>
              <a:rPr lang="en-US" dirty="0" err="1"/>
              <a:t>ReLU</a:t>
            </a:r>
            <a:endParaRPr lang="en-US" dirty="0"/>
          </a:p>
          <a:p>
            <a:r>
              <a:rPr lang="en-US" dirty="0"/>
              <a:t>- 2) Sum of weighted inputs and the associated bias</a:t>
            </a:r>
          </a:p>
          <a:p>
            <a:pPr marL="171450" indent="-171450">
              <a:buFontTx/>
              <a:buChar char="-"/>
            </a:pPr>
            <a:r>
              <a:rPr lang="en-US" dirty="0"/>
              <a:t>3) The multiplications of inputs and their weights</a:t>
            </a:r>
          </a:p>
          <a:p>
            <a:pPr marL="171450" indent="-171450">
              <a:buFontTx/>
              <a:buChar char="-"/>
            </a:pPr>
            <a:endParaRPr lang="en-US" dirty="0"/>
          </a:p>
          <a:p>
            <a:pPr marL="171450" indent="-171450">
              <a:buFontTx/>
              <a:buChar char="-"/>
            </a:pPr>
            <a:r>
              <a:rPr lang="en-US" dirty="0"/>
              <a:t>To calculate back propagation, we are basically just taking partial derivatives of the nested functions</a:t>
            </a:r>
          </a:p>
          <a:p>
            <a:pPr marL="171450" indent="-171450">
              <a:buFontTx/>
              <a:buChar char="-"/>
            </a:pPr>
            <a:r>
              <a:rPr lang="en-US" dirty="0"/>
              <a:t>The output of these partial derivatives is the amount that the previous neuron has on the output of our neural network </a:t>
            </a:r>
          </a:p>
          <a:p>
            <a:pPr marL="171450" indent="-171450">
              <a:buFontTx/>
              <a:buChar char="-"/>
            </a:pPr>
            <a:endParaRPr lang="en-US" dirty="0"/>
          </a:p>
          <a:p>
            <a:pPr marL="171450" indent="-171450">
              <a:buFontTx/>
              <a:buChar char="-"/>
            </a:pPr>
            <a:r>
              <a:rPr lang="en-US" dirty="0"/>
              <a:t>Eventually we will have layers of deeply connected neurons with an associated loss function.</a:t>
            </a:r>
          </a:p>
          <a:p>
            <a:pPr marL="171450" indent="-171450">
              <a:buFontTx/>
              <a:buChar char="-"/>
            </a:pPr>
            <a:r>
              <a:rPr lang="en-US" dirty="0"/>
              <a:t>We will also have to calculate the derivative of our loss function so that it can also be optimized.</a:t>
            </a:r>
          </a:p>
        </p:txBody>
      </p:sp>
      <p:sp>
        <p:nvSpPr>
          <p:cNvPr id="4" name="Slide Number Placeholder 3"/>
          <p:cNvSpPr>
            <a:spLocks noGrp="1"/>
          </p:cNvSpPr>
          <p:nvPr>
            <p:ph type="sldNum" sz="quarter" idx="5"/>
          </p:nvPr>
        </p:nvSpPr>
        <p:spPr/>
        <p:txBody>
          <a:bodyPr/>
          <a:lstStyle/>
          <a:p>
            <a:fld id="{957A5310-BFB4-9C4D-901E-13A6F8069491}" type="slidenum">
              <a:rPr lang="en-US" smtClean="0"/>
              <a:t>26</a:t>
            </a:fld>
            <a:endParaRPr lang="en-US"/>
          </a:p>
        </p:txBody>
      </p:sp>
    </p:spTree>
    <p:extLst>
      <p:ext uri="{BB962C8B-B14F-4D97-AF65-F5344CB8AC3E}">
        <p14:creationId xmlns:p14="http://schemas.microsoft.com/office/powerpoint/2010/main" val="35751146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the left is an example of the network that we might be calculating the partial derivatives of</a:t>
            </a:r>
          </a:p>
          <a:p>
            <a:endParaRPr lang="en-US" dirty="0"/>
          </a:p>
          <a:p>
            <a:r>
              <a:rPr lang="en-US" dirty="0"/>
              <a:t>Every partial derivative in this instance is done with respect to the output of </a:t>
            </a:r>
            <a:r>
              <a:rPr lang="en-US" dirty="0" err="1"/>
              <a:t>ReLU</a:t>
            </a:r>
            <a:r>
              <a:rPr lang="en-US" dirty="0"/>
              <a:t> because it is the output function of the neuron we are performing back propagation on </a:t>
            </a:r>
          </a:p>
          <a:p>
            <a:endParaRPr lang="en-US" dirty="0"/>
          </a:p>
          <a:p>
            <a:r>
              <a:rPr lang="en-US" dirty="0"/>
              <a:t>Notably, in a normal neural network we would expect to have a lot more partial derivatives than this – this is just a small neural network </a:t>
            </a:r>
          </a:p>
          <a:p>
            <a:endParaRPr lang="en-US" dirty="0"/>
          </a:p>
          <a:p>
            <a:r>
              <a:rPr lang="en-US" dirty="0"/>
              <a:t>But this is basically the equation on the previous slide, but demonstrated visually so you can see where the partial derivatives are coming from </a:t>
            </a:r>
          </a:p>
        </p:txBody>
      </p:sp>
      <p:sp>
        <p:nvSpPr>
          <p:cNvPr id="4" name="Slide Number Placeholder 3"/>
          <p:cNvSpPr>
            <a:spLocks noGrp="1"/>
          </p:cNvSpPr>
          <p:nvPr>
            <p:ph type="sldNum" sz="quarter" idx="5"/>
          </p:nvPr>
        </p:nvSpPr>
        <p:spPr/>
        <p:txBody>
          <a:bodyPr/>
          <a:lstStyle/>
          <a:p>
            <a:fld id="{957A5310-BFB4-9C4D-901E-13A6F8069491}" type="slidenum">
              <a:rPr lang="en-US" smtClean="0"/>
              <a:t>27</a:t>
            </a:fld>
            <a:endParaRPr lang="en-US"/>
          </a:p>
        </p:txBody>
      </p:sp>
    </p:spTree>
    <p:extLst>
      <p:ext uri="{BB962C8B-B14F-4D97-AF65-F5344CB8AC3E}">
        <p14:creationId xmlns:p14="http://schemas.microsoft.com/office/powerpoint/2010/main" val="29307951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57A5310-BFB4-9C4D-901E-13A6F8069491}" type="slidenum">
              <a:rPr lang="en-US" smtClean="0"/>
              <a:t>28</a:t>
            </a:fld>
            <a:endParaRPr lang="en-US"/>
          </a:p>
        </p:txBody>
      </p:sp>
    </p:spTree>
    <p:extLst>
      <p:ext uri="{BB962C8B-B14F-4D97-AF65-F5344CB8AC3E}">
        <p14:creationId xmlns:p14="http://schemas.microsoft.com/office/powerpoint/2010/main" val="6952581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Historically, SGD is an optimizer that fits to a single sample at a time (many newer optimizers will fit optimizers to batches of data that allow them to create more intelligent, and faster back propagation algorithms</a:t>
            </a:r>
          </a:p>
          <a:p>
            <a:endParaRPr lang="en-US" dirty="0"/>
          </a:p>
          <a:p>
            <a:r>
              <a:rPr lang="en-US" dirty="0"/>
              <a:t>Stochastic gradient uses something called learning rate</a:t>
            </a:r>
          </a:p>
        </p:txBody>
      </p:sp>
      <p:sp>
        <p:nvSpPr>
          <p:cNvPr id="4" name="Slide Number Placeholder 3"/>
          <p:cNvSpPr>
            <a:spLocks noGrp="1"/>
          </p:cNvSpPr>
          <p:nvPr>
            <p:ph type="sldNum" sz="quarter" idx="5"/>
          </p:nvPr>
        </p:nvSpPr>
        <p:spPr/>
        <p:txBody>
          <a:bodyPr/>
          <a:lstStyle/>
          <a:p>
            <a:fld id="{957A5310-BFB4-9C4D-901E-13A6F8069491}" type="slidenum">
              <a:rPr lang="en-US" smtClean="0"/>
              <a:t>29</a:t>
            </a:fld>
            <a:endParaRPr lang="en-US"/>
          </a:p>
        </p:txBody>
      </p:sp>
    </p:spTree>
    <p:extLst>
      <p:ext uri="{BB962C8B-B14F-4D97-AF65-F5344CB8AC3E}">
        <p14:creationId xmlns:p14="http://schemas.microsoft.com/office/powerpoint/2010/main" val="10560069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you can see from this code, the learning rate of your network is initialized at the beginning of training, and that number is used throughout the training process to help the network decide how much it should be adjusting the weights and the biases in the network </a:t>
            </a:r>
          </a:p>
          <a:p>
            <a:endParaRPr lang="en-US" dirty="0"/>
          </a:p>
          <a:p>
            <a:r>
              <a:rPr lang="en-US" dirty="0"/>
              <a:t>By calling this on each layer of the network we can either decide to ”train” the network quickly by making big changes to the weights and biases, or we can ”train” slowly by making minor adjustments to the weights and biases </a:t>
            </a:r>
          </a:p>
        </p:txBody>
      </p:sp>
      <p:sp>
        <p:nvSpPr>
          <p:cNvPr id="4" name="Slide Number Placeholder 3"/>
          <p:cNvSpPr>
            <a:spLocks noGrp="1"/>
          </p:cNvSpPr>
          <p:nvPr>
            <p:ph type="sldNum" sz="quarter" idx="5"/>
          </p:nvPr>
        </p:nvSpPr>
        <p:spPr/>
        <p:txBody>
          <a:bodyPr/>
          <a:lstStyle/>
          <a:p>
            <a:fld id="{957A5310-BFB4-9C4D-901E-13A6F8069491}" type="slidenum">
              <a:rPr lang="en-US" smtClean="0"/>
              <a:t>30</a:t>
            </a:fld>
            <a:endParaRPr lang="en-US"/>
          </a:p>
        </p:txBody>
      </p:sp>
    </p:spTree>
    <p:extLst>
      <p:ext uri="{BB962C8B-B14F-4D97-AF65-F5344CB8AC3E}">
        <p14:creationId xmlns:p14="http://schemas.microsoft.com/office/powerpoint/2010/main" val="6497101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Neural networks have different layer types: </a:t>
            </a:r>
          </a:p>
          <a:p>
            <a:pPr marL="171450" indent="-171450">
              <a:buFontTx/>
              <a:buChar char="-"/>
            </a:pPr>
            <a:r>
              <a:rPr lang="en-US" dirty="0"/>
              <a:t>1) Input layers</a:t>
            </a:r>
          </a:p>
          <a:p>
            <a:pPr marL="171450" indent="-171450">
              <a:buFontTx/>
              <a:buChar char="-"/>
            </a:pPr>
            <a:r>
              <a:rPr lang="en-US" dirty="0"/>
              <a:t>2) Hidden layers</a:t>
            </a:r>
          </a:p>
          <a:p>
            <a:pPr marL="171450" indent="-171450">
              <a:buFontTx/>
              <a:buChar char="-"/>
            </a:pPr>
            <a:r>
              <a:rPr lang="en-US" dirty="0"/>
              <a:t>3) Output layers</a:t>
            </a:r>
          </a:p>
          <a:p>
            <a:pPr marL="171450" indent="-171450">
              <a:buFontTx/>
              <a:buChar char="-"/>
            </a:pPr>
            <a:endParaRPr lang="en-US" dirty="0"/>
          </a:p>
          <a:p>
            <a:pPr marL="171450" indent="-171450">
              <a:buFontTx/>
              <a:buChar char="-"/>
            </a:pPr>
            <a:r>
              <a:rPr lang="en-US" dirty="0"/>
              <a:t>Input layers is where data starts out in a neural network – it is given in its raw, unfiltered form before the network manipulates it </a:t>
            </a:r>
          </a:p>
          <a:p>
            <a:pPr marL="171450" indent="-171450">
              <a:buFontTx/>
              <a:buChar char="-"/>
            </a:pPr>
            <a:r>
              <a:rPr lang="en-US" dirty="0"/>
              <a:t>Hidden layers are inaccessible to the creator of the network – these layers are responsible for parsing the input data and manipulating it until the data makes sense</a:t>
            </a:r>
          </a:p>
          <a:p>
            <a:pPr marL="171450" indent="-171450">
              <a:buFontTx/>
              <a:buChar char="-"/>
            </a:pPr>
            <a:r>
              <a:rPr lang="en-US" dirty="0"/>
              <a:t>Output layers are where the perceived answer generated by the network is actually read from </a:t>
            </a:r>
          </a:p>
          <a:p>
            <a:pPr marL="628650" lvl="1" indent="-171450">
              <a:buFontTx/>
              <a:buChar char="-"/>
            </a:pPr>
            <a:r>
              <a:rPr lang="en-US" dirty="0"/>
              <a:t>If you are performing classification, say dogs and cats, then one neuron represents that the network thinks it found a dog, and the second neuron represents that it thinks it found a cat</a:t>
            </a:r>
          </a:p>
          <a:p>
            <a:pPr marL="628650" lvl="1" indent="-171450">
              <a:buFontTx/>
              <a:buChar char="-"/>
            </a:pPr>
            <a:endParaRPr lang="en-US" dirty="0"/>
          </a:p>
          <a:p>
            <a:pPr marL="628650" lvl="1" indent="-171450">
              <a:buFontTx/>
              <a:buChar char="-"/>
            </a:pPr>
            <a:r>
              <a:rPr lang="en-US" dirty="0"/>
              <a:t>This network featured above represents what we would call a fully connected neural network because each node in one layer is connected to every node in the previous and subsequent node layers. The output of each node, becomes the input for its connecting node until the output layer is reached.</a:t>
            </a:r>
          </a:p>
          <a:p>
            <a:pPr marL="628650" lvl="1" indent="-171450">
              <a:buFontTx/>
              <a:buChar char="-"/>
            </a:pPr>
            <a:endParaRPr lang="en-US" dirty="0"/>
          </a:p>
          <a:p>
            <a:pPr marL="628650" lvl="1" indent="-171450">
              <a:buFontTx/>
              <a:buChar char="-"/>
            </a:pPr>
            <a:r>
              <a:rPr lang="en-US" dirty="0"/>
              <a:t>There are many different types of neural networks including recursive neural networks (which is best used for time series data), convolutional neural networks (best used on images and videos – think Tesla self-driving cars), Long Short-Term Memory (LSTM) which are great at shorting long sequences of data</a:t>
            </a:r>
          </a:p>
          <a:p>
            <a:pPr marL="628650" lvl="1" indent="-171450">
              <a:buFontTx/>
              <a:buChar char="-"/>
            </a:pPr>
            <a:endParaRPr lang="en-US" dirty="0"/>
          </a:p>
          <a:p>
            <a:pPr marL="628650" lvl="1" indent="-171450">
              <a:buFontTx/>
              <a:buChar char="-"/>
            </a:pPr>
            <a:r>
              <a:rPr lang="en-US" dirty="0"/>
              <a:t>We will focus on simpler neural networks, like the one featured in this picture, to keep explanations a little bit simpler </a:t>
            </a:r>
          </a:p>
        </p:txBody>
      </p:sp>
      <p:sp>
        <p:nvSpPr>
          <p:cNvPr id="4" name="Slide Number Placeholder 3"/>
          <p:cNvSpPr>
            <a:spLocks noGrp="1"/>
          </p:cNvSpPr>
          <p:nvPr>
            <p:ph type="sldNum" sz="quarter" idx="5"/>
          </p:nvPr>
        </p:nvSpPr>
        <p:spPr/>
        <p:txBody>
          <a:bodyPr/>
          <a:lstStyle/>
          <a:p>
            <a:fld id="{D500C967-6190-CE44-97C7-AC012199FF4D}" type="slidenum">
              <a:rPr lang="en-US" smtClean="0"/>
              <a:t>7</a:t>
            </a:fld>
            <a:endParaRPr lang="en-US"/>
          </a:p>
        </p:txBody>
      </p:sp>
    </p:spTree>
    <p:extLst>
      <p:ext uri="{BB962C8B-B14F-4D97-AF65-F5344CB8AC3E}">
        <p14:creationId xmlns:p14="http://schemas.microsoft.com/office/powerpoint/2010/main" val="261249416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best possible output of our neural network – i.e. when it performs the best is given by something called the global minimum </a:t>
            </a:r>
          </a:p>
          <a:p>
            <a:endParaRPr lang="en-US" dirty="0"/>
          </a:p>
          <a:p>
            <a:r>
              <a:rPr lang="en-US" dirty="0"/>
              <a:t>The global minimum is simply the lowest point of the function </a:t>
            </a:r>
          </a:p>
          <a:p>
            <a:endParaRPr lang="en-US" dirty="0"/>
          </a:p>
          <a:p>
            <a:r>
              <a:rPr lang="en-US" dirty="0"/>
              <a:t>The problem is that it is not always easy for our model to find that point of our function </a:t>
            </a:r>
          </a:p>
        </p:txBody>
      </p:sp>
      <p:sp>
        <p:nvSpPr>
          <p:cNvPr id="4" name="Slide Number Placeholder 3"/>
          <p:cNvSpPr>
            <a:spLocks noGrp="1"/>
          </p:cNvSpPr>
          <p:nvPr>
            <p:ph type="sldNum" sz="quarter" idx="5"/>
          </p:nvPr>
        </p:nvSpPr>
        <p:spPr/>
        <p:txBody>
          <a:bodyPr/>
          <a:lstStyle/>
          <a:p>
            <a:fld id="{957A5310-BFB4-9C4D-901E-13A6F8069491}" type="slidenum">
              <a:rPr lang="en-US" smtClean="0"/>
              <a:t>32</a:t>
            </a:fld>
            <a:endParaRPr lang="en-US"/>
          </a:p>
        </p:txBody>
      </p:sp>
    </p:spTree>
    <p:extLst>
      <p:ext uri="{BB962C8B-B14F-4D97-AF65-F5344CB8AC3E}">
        <p14:creationId xmlns:p14="http://schemas.microsoft.com/office/powerpoint/2010/main" val="9988650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Neurons are just numbers! </a:t>
            </a:r>
          </a:p>
          <a:p>
            <a:endParaRPr lang="en-US" dirty="0"/>
          </a:p>
          <a:p>
            <a:r>
              <a:rPr lang="en-US" dirty="0"/>
              <a:t>They are composed of weight and bias and training a neural network is basically just the process of changing these numbers</a:t>
            </a:r>
          </a:p>
          <a:p>
            <a:r>
              <a:rPr lang="en-US" dirty="0"/>
              <a:t>using mathematical functions</a:t>
            </a:r>
          </a:p>
          <a:p>
            <a:endParaRPr lang="en-US" dirty="0"/>
          </a:p>
          <a:p>
            <a:r>
              <a:rPr lang="en-US" dirty="0"/>
              <a:t>As you increase the value of the weight, the slope will simply get steeper. If the weight is decreased, the slope will decrease</a:t>
            </a:r>
          </a:p>
          <a:p>
            <a:endParaRPr lang="en-US" dirty="0"/>
          </a:p>
          <a:p>
            <a:r>
              <a:rPr lang="en-US" dirty="0"/>
              <a:t>Similarly, if the weight is negated the slope will turn negative!</a:t>
            </a:r>
          </a:p>
        </p:txBody>
      </p:sp>
      <p:sp>
        <p:nvSpPr>
          <p:cNvPr id="4" name="Slide Number Placeholder 3"/>
          <p:cNvSpPr>
            <a:spLocks noGrp="1"/>
          </p:cNvSpPr>
          <p:nvPr>
            <p:ph type="sldNum" sz="quarter" idx="5"/>
          </p:nvPr>
        </p:nvSpPr>
        <p:spPr/>
        <p:txBody>
          <a:bodyPr/>
          <a:lstStyle/>
          <a:p>
            <a:fld id="{D500C967-6190-CE44-97C7-AC012199FF4D}" type="slidenum">
              <a:rPr lang="en-US" smtClean="0"/>
              <a:t>8</a:t>
            </a:fld>
            <a:endParaRPr lang="en-US"/>
          </a:p>
        </p:txBody>
      </p:sp>
    </p:spTree>
    <p:extLst>
      <p:ext uri="{BB962C8B-B14F-4D97-AF65-F5344CB8AC3E}">
        <p14:creationId xmlns:p14="http://schemas.microsoft.com/office/powerpoint/2010/main" val="38609290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57A5310-BFB4-9C4D-901E-13A6F8069491}" type="slidenum">
              <a:rPr lang="en-US" smtClean="0"/>
              <a:t>9</a:t>
            </a:fld>
            <a:endParaRPr lang="en-US"/>
          </a:p>
        </p:txBody>
      </p:sp>
    </p:spTree>
    <p:extLst>
      <p:ext uri="{BB962C8B-B14F-4D97-AF65-F5344CB8AC3E}">
        <p14:creationId xmlns:p14="http://schemas.microsoft.com/office/powerpoint/2010/main" val="19689593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57A5310-BFB4-9C4D-901E-13A6F8069491}" type="slidenum">
              <a:rPr lang="en-US" smtClean="0"/>
              <a:t>10</a:t>
            </a:fld>
            <a:endParaRPr lang="en-US"/>
          </a:p>
        </p:txBody>
      </p:sp>
    </p:spTree>
    <p:extLst>
      <p:ext uri="{BB962C8B-B14F-4D97-AF65-F5344CB8AC3E}">
        <p14:creationId xmlns:p14="http://schemas.microsoft.com/office/powerpoint/2010/main" val="13971657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function returns a 0 for values less than 0, and a linear output for values greater than 0 (y = x)</a:t>
            </a:r>
          </a:p>
          <a:p>
            <a:endParaRPr lang="en-US" dirty="0"/>
          </a:p>
          <a:p>
            <a:r>
              <a:rPr lang="en-US" dirty="0"/>
              <a:t>It is simpler than sigmoid, easier to calculate, and is currently the most popular activation function used by machine learning engineers and data scientists</a:t>
            </a:r>
          </a:p>
          <a:p>
            <a:endParaRPr lang="en-US" dirty="0"/>
          </a:p>
          <a:p>
            <a:r>
              <a:rPr lang="en-US" dirty="0"/>
              <a:t>It is as close to being linear as possible, without actually being linear (due to values less than 0 being treated as 0)</a:t>
            </a:r>
          </a:p>
          <a:p>
            <a:endParaRPr lang="en-US" dirty="0"/>
          </a:p>
          <a:p>
            <a:r>
              <a:rPr lang="en-US" dirty="0"/>
              <a:t>While Sigmoid is not difficult to compute, the time savings of </a:t>
            </a:r>
            <a:r>
              <a:rPr lang="en-US" dirty="0" err="1"/>
              <a:t>ReLU</a:t>
            </a:r>
            <a:r>
              <a:rPr lang="en-US" dirty="0"/>
              <a:t> really add up when it is being computed millions or billions of times to train a model </a:t>
            </a:r>
          </a:p>
        </p:txBody>
      </p:sp>
      <p:sp>
        <p:nvSpPr>
          <p:cNvPr id="4" name="Slide Number Placeholder 3"/>
          <p:cNvSpPr>
            <a:spLocks noGrp="1"/>
          </p:cNvSpPr>
          <p:nvPr>
            <p:ph type="sldNum" sz="quarter" idx="5"/>
          </p:nvPr>
        </p:nvSpPr>
        <p:spPr/>
        <p:txBody>
          <a:bodyPr/>
          <a:lstStyle/>
          <a:p>
            <a:fld id="{957A5310-BFB4-9C4D-901E-13A6F8069491}" type="slidenum">
              <a:rPr lang="en-US" smtClean="0"/>
              <a:t>11</a:t>
            </a:fld>
            <a:endParaRPr lang="en-US"/>
          </a:p>
        </p:txBody>
      </p:sp>
    </p:spTree>
    <p:extLst>
      <p:ext uri="{BB962C8B-B14F-4D97-AF65-F5344CB8AC3E}">
        <p14:creationId xmlns:p14="http://schemas.microsoft.com/office/powerpoint/2010/main" val="34087825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ReLU</a:t>
            </a:r>
            <a:r>
              <a:rPr lang="en-US" dirty="0"/>
              <a:t> is actually (maybe obviously) very easy to implement and use in our code!</a:t>
            </a:r>
          </a:p>
          <a:p>
            <a:endParaRPr lang="en-US" dirty="0"/>
          </a:p>
          <a:p>
            <a:r>
              <a:rPr lang="en-US" dirty="0"/>
              <a:t>It’s basically just an if statement that checks if the value is greater than 0 </a:t>
            </a:r>
          </a:p>
        </p:txBody>
      </p:sp>
      <p:sp>
        <p:nvSpPr>
          <p:cNvPr id="4" name="Slide Number Placeholder 3"/>
          <p:cNvSpPr>
            <a:spLocks noGrp="1"/>
          </p:cNvSpPr>
          <p:nvPr>
            <p:ph type="sldNum" sz="quarter" idx="5"/>
          </p:nvPr>
        </p:nvSpPr>
        <p:spPr/>
        <p:txBody>
          <a:bodyPr/>
          <a:lstStyle/>
          <a:p>
            <a:fld id="{957A5310-BFB4-9C4D-901E-13A6F8069491}" type="slidenum">
              <a:rPr lang="en-US" smtClean="0"/>
              <a:t>12</a:t>
            </a:fld>
            <a:endParaRPr lang="en-US"/>
          </a:p>
        </p:txBody>
      </p:sp>
    </p:spTree>
    <p:extLst>
      <p:ext uri="{BB962C8B-B14F-4D97-AF65-F5344CB8AC3E}">
        <p14:creationId xmlns:p14="http://schemas.microsoft.com/office/powerpoint/2010/main" val="4610553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Bit by bit, as we are training the function, we can adjust the output of our neurons to match the input labels</a:t>
            </a:r>
          </a:p>
        </p:txBody>
      </p:sp>
      <p:sp>
        <p:nvSpPr>
          <p:cNvPr id="4" name="Slide Number Placeholder 3"/>
          <p:cNvSpPr>
            <a:spLocks noGrp="1"/>
          </p:cNvSpPr>
          <p:nvPr>
            <p:ph type="sldNum" sz="quarter" idx="5"/>
          </p:nvPr>
        </p:nvSpPr>
        <p:spPr/>
        <p:txBody>
          <a:bodyPr/>
          <a:lstStyle/>
          <a:p>
            <a:fld id="{957A5310-BFB4-9C4D-901E-13A6F8069491}" type="slidenum">
              <a:rPr lang="en-US" smtClean="0"/>
              <a:t>13</a:t>
            </a:fld>
            <a:endParaRPr lang="en-US"/>
          </a:p>
        </p:txBody>
      </p:sp>
    </p:spTree>
    <p:extLst>
      <p:ext uri="{BB962C8B-B14F-4D97-AF65-F5344CB8AC3E}">
        <p14:creationId xmlns:p14="http://schemas.microsoft.com/office/powerpoint/2010/main" val="13528464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process from the previous slide is repeated for every neuron, and eventually we can fit y = sin(x)</a:t>
            </a:r>
          </a:p>
        </p:txBody>
      </p:sp>
      <p:sp>
        <p:nvSpPr>
          <p:cNvPr id="4" name="Slide Number Placeholder 3"/>
          <p:cNvSpPr>
            <a:spLocks noGrp="1"/>
          </p:cNvSpPr>
          <p:nvPr>
            <p:ph type="sldNum" sz="quarter" idx="5"/>
          </p:nvPr>
        </p:nvSpPr>
        <p:spPr/>
        <p:txBody>
          <a:bodyPr/>
          <a:lstStyle/>
          <a:p>
            <a:fld id="{957A5310-BFB4-9C4D-901E-13A6F8069491}" type="slidenum">
              <a:rPr lang="en-US" smtClean="0"/>
              <a:t>14</a:t>
            </a:fld>
            <a:endParaRPr lang="en-US"/>
          </a:p>
        </p:txBody>
      </p:sp>
    </p:spTree>
    <p:extLst>
      <p:ext uri="{BB962C8B-B14F-4D97-AF65-F5344CB8AC3E}">
        <p14:creationId xmlns:p14="http://schemas.microsoft.com/office/powerpoint/2010/main" val="425622117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11/30/22</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11/30/22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11/30/22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11/30/22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11/30/22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11/30/22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11/30/22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11/30/22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11/30/22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11/30/22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11/30/22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11/30/22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11/30/22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11/30/22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11/30/22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11/30/22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11/30/22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11/30/22</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hyperlink" Target="https://colab.research.google.com/" TargetMode="External"/><Relationship Id="rId4" Type="http://schemas.openxmlformats.org/officeDocument/2006/relationships/hyperlink" Target="https://www.jetbrains.com/community/education/#students"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0.jpeg"/></Relationships>
</file>

<file path=ppt/slides/_rels/slide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2.png"/></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microsoft.com/office/2007/relationships/diagramDrawing" Target="../diagrams/drawing6.xml"/><Relationship Id="rId3" Type="http://schemas.openxmlformats.org/officeDocument/2006/relationships/image" Target="../media/image2.png"/><Relationship Id="rId7" Type="http://schemas.openxmlformats.org/officeDocument/2006/relationships/diagramColors" Target="../diagrams/colors6.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diagramQuickStyle" Target="../diagrams/quickStyle6.xml"/><Relationship Id="rId5" Type="http://schemas.openxmlformats.org/officeDocument/2006/relationships/diagramLayout" Target="../diagrams/layout6.xml"/><Relationship Id="rId4" Type="http://schemas.openxmlformats.org/officeDocument/2006/relationships/diagramData" Target="../diagrams/data6.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github.com/Robbyswimmer/CBU-NeuralNetworks-Seminar"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2.png"/></Relationships>
</file>

<file path=ppt/slides/_rels/slide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3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46.svg"/><Relationship Id="rId4" Type="http://schemas.openxmlformats.org/officeDocument/2006/relationships/image" Target="../media/image45.png"/></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B865E1-ACD1-7D0D-AC14-711ACC74188F}"/>
              </a:ext>
            </a:extLst>
          </p:cNvPr>
          <p:cNvSpPr>
            <a:spLocks noGrp="1"/>
          </p:cNvSpPr>
          <p:nvPr>
            <p:ph type="ctrTitle"/>
          </p:nvPr>
        </p:nvSpPr>
        <p:spPr/>
        <p:txBody>
          <a:bodyPr/>
          <a:lstStyle/>
          <a:p>
            <a:br>
              <a:rPr lang="en-US" dirty="0"/>
            </a:br>
            <a:r>
              <a:rPr lang="en-US" dirty="0"/>
              <a:t>Neural Networks From Scratch Pt. 3</a:t>
            </a:r>
          </a:p>
        </p:txBody>
      </p:sp>
      <p:sp>
        <p:nvSpPr>
          <p:cNvPr id="4" name="Subtitle 2">
            <a:extLst>
              <a:ext uri="{FF2B5EF4-FFF2-40B4-BE49-F238E27FC236}">
                <a16:creationId xmlns:a16="http://schemas.microsoft.com/office/drawing/2014/main" id="{59507220-A169-3F7A-07E4-1D1B2190A1DA}"/>
              </a:ext>
            </a:extLst>
          </p:cNvPr>
          <p:cNvSpPr>
            <a:spLocks noGrp="1"/>
          </p:cNvSpPr>
          <p:nvPr>
            <p:ph type="subTitle" idx="1"/>
          </p:nvPr>
        </p:nvSpPr>
        <p:spPr/>
        <p:txBody>
          <a:bodyPr>
            <a:normAutofit fontScale="92500" lnSpcReduction="20000"/>
          </a:bodyPr>
          <a:lstStyle/>
          <a:p>
            <a:r>
              <a:rPr lang="en-US" dirty="0"/>
              <a:t>Review, Optimization, Derivatives, Backpropagation</a:t>
            </a:r>
          </a:p>
          <a:p>
            <a:r>
              <a:rPr lang="en-US" dirty="0"/>
              <a:t>Robert Moseley</a:t>
            </a:r>
          </a:p>
          <a:p>
            <a:r>
              <a:rPr lang="en-US" dirty="0"/>
              <a:t>California Baptist University</a:t>
            </a:r>
          </a:p>
          <a:p>
            <a:r>
              <a:rPr lang="en-US" dirty="0"/>
              <a:t>College of Engineering</a:t>
            </a:r>
          </a:p>
        </p:txBody>
      </p:sp>
    </p:spTree>
    <p:extLst>
      <p:ext uri="{BB962C8B-B14F-4D97-AF65-F5344CB8AC3E}">
        <p14:creationId xmlns:p14="http://schemas.microsoft.com/office/powerpoint/2010/main" val="23997961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8000"/>
                <a:hueMod val="94000"/>
                <a:satMod val="148000"/>
                <a:lumMod val="150000"/>
              </a:schemeClr>
            </a:gs>
            <a:gs pos="100000">
              <a:schemeClr val="bg2">
                <a:shade val="92000"/>
                <a:hueMod val="104000"/>
                <a:satMod val="140000"/>
                <a:lumMod val="68000"/>
              </a:schemeClr>
            </a:gs>
          </a:gsLst>
          <a:lin ang="5040000" scaled="0"/>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EEF4763-EB4A-4A35-89EB-AD2763B48C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1627CF3-8605-0F99-EBE3-0CA4A212D4BC}"/>
              </a:ext>
            </a:extLst>
          </p:cNvPr>
          <p:cNvSpPr>
            <a:spLocks noGrp="1"/>
          </p:cNvSpPr>
          <p:nvPr>
            <p:ph type="title"/>
          </p:nvPr>
        </p:nvSpPr>
        <p:spPr>
          <a:xfrm>
            <a:off x="1141413" y="618518"/>
            <a:ext cx="9905998" cy="1478570"/>
          </a:xfrm>
        </p:spPr>
        <p:txBody>
          <a:bodyPr>
            <a:normAutofit/>
          </a:bodyPr>
          <a:lstStyle/>
          <a:p>
            <a:r>
              <a:rPr lang="en-US" dirty="0"/>
              <a:t>Activation Function Summary:</a:t>
            </a:r>
          </a:p>
        </p:txBody>
      </p:sp>
      <p:graphicFrame>
        <p:nvGraphicFramePr>
          <p:cNvPr id="6" name="Content Placeholder 2">
            <a:extLst>
              <a:ext uri="{FF2B5EF4-FFF2-40B4-BE49-F238E27FC236}">
                <a16:creationId xmlns:a16="http://schemas.microsoft.com/office/drawing/2014/main" id="{7588EF04-542C-25BC-7FF5-12B8C5A1D13D}"/>
              </a:ext>
            </a:extLst>
          </p:cNvPr>
          <p:cNvGraphicFramePr>
            <a:graphicFrameLocks noGrp="1"/>
          </p:cNvGraphicFramePr>
          <p:nvPr>
            <p:ph idx="1"/>
            <p:extLst>
              <p:ext uri="{D42A27DB-BD31-4B8C-83A1-F6EECF244321}">
                <p14:modId xmlns:p14="http://schemas.microsoft.com/office/powerpoint/2010/main" val="4225130817"/>
              </p:ext>
            </p:extLst>
          </p:nvPr>
        </p:nvGraphicFramePr>
        <p:xfrm>
          <a:off x="1141411" y="2440771"/>
          <a:ext cx="9905999" cy="35848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39152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70" name="Picture 2">
            <a:extLst>
              <a:ext uri="{FF2B5EF4-FFF2-40B4-BE49-F238E27FC236}">
                <a16:creationId xmlns:a16="http://schemas.microsoft.com/office/drawing/2014/main" id="{678E285C-BE9E-45B7-A3EE-B9792DAE991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grpSp>
        <p:nvGrpSpPr>
          <p:cNvPr id="71" name="Group 11">
            <a:extLst>
              <a:ext uri="{FF2B5EF4-FFF2-40B4-BE49-F238E27FC236}">
                <a16:creationId xmlns:a16="http://schemas.microsoft.com/office/drawing/2014/main" id="{AB86F577-8905-4B21-8AF3-C1BB3433775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3" name="Rectangle 5">
              <a:extLst>
                <a:ext uri="{FF2B5EF4-FFF2-40B4-BE49-F238E27FC236}">
                  <a16:creationId xmlns:a16="http://schemas.microsoft.com/office/drawing/2014/main" id="{D2F1CFF3-A579-4D24-B5F9-1C71BA6FE5E8}"/>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14" name="Freeform 6">
              <a:extLst>
                <a:ext uri="{FF2B5EF4-FFF2-40B4-BE49-F238E27FC236}">
                  <a16:creationId xmlns:a16="http://schemas.microsoft.com/office/drawing/2014/main" id="{57601B50-7EB1-43FA-8360-4297BCD7632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5" name="Freeform 7">
              <a:extLst>
                <a:ext uri="{FF2B5EF4-FFF2-40B4-BE49-F238E27FC236}">
                  <a16:creationId xmlns:a16="http://schemas.microsoft.com/office/drawing/2014/main" id="{60BD8B7A-CD01-4638-A2C9-299AC68B9B9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6" name="Rectangle 8">
              <a:extLst>
                <a:ext uri="{FF2B5EF4-FFF2-40B4-BE49-F238E27FC236}">
                  <a16:creationId xmlns:a16="http://schemas.microsoft.com/office/drawing/2014/main" id="{095B58F9-6C29-48BE-9DA6-38550805212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17" name="Freeform 9">
              <a:extLst>
                <a:ext uri="{FF2B5EF4-FFF2-40B4-BE49-F238E27FC236}">
                  <a16:creationId xmlns:a16="http://schemas.microsoft.com/office/drawing/2014/main" id="{0C84674F-2E8A-4B70-B801-00722CDD581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8" name="Freeform 10">
              <a:extLst>
                <a:ext uri="{FF2B5EF4-FFF2-40B4-BE49-F238E27FC236}">
                  <a16:creationId xmlns:a16="http://schemas.microsoft.com/office/drawing/2014/main" id="{34F320BB-D6A9-45FE-8556-498B763B1E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9" name="Freeform 11">
              <a:extLst>
                <a:ext uri="{FF2B5EF4-FFF2-40B4-BE49-F238E27FC236}">
                  <a16:creationId xmlns:a16="http://schemas.microsoft.com/office/drawing/2014/main" id="{5493D54A-532A-46ED-AF63-A0A54818EF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0" name="Freeform 12">
              <a:extLst>
                <a:ext uri="{FF2B5EF4-FFF2-40B4-BE49-F238E27FC236}">
                  <a16:creationId xmlns:a16="http://schemas.microsoft.com/office/drawing/2014/main" id="{EAF2EDFA-9C0B-44E2-B4BB-312B58BCA8E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1" name="Freeform 13">
              <a:extLst>
                <a:ext uri="{FF2B5EF4-FFF2-40B4-BE49-F238E27FC236}">
                  <a16:creationId xmlns:a16="http://schemas.microsoft.com/office/drawing/2014/main" id="{A3641113-CE35-42A4-B605-41BC06BF4F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2" name="Freeform 14">
              <a:extLst>
                <a:ext uri="{FF2B5EF4-FFF2-40B4-BE49-F238E27FC236}">
                  <a16:creationId xmlns:a16="http://schemas.microsoft.com/office/drawing/2014/main" id="{DA2E5B2C-BAC4-4440-9B7E-F38783197A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3" name="Freeform 15">
              <a:extLst>
                <a:ext uri="{FF2B5EF4-FFF2-40B4-BE49-F238E27FC236}">
                  <a16:creationId xmlns:a16="http://schemas.microsoft.com/office/drawing/2014/main" id="{D8A506DF-2E53-42C9-94BE-B98E32E0578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 name="Freeform 16">
              <a:extLst>
                <a:ext uri="{FF2B5EF4-FFF2-40B4-BE49-F238E27FC236}">
                  <a16:creationId xmlns:a16="http://schemas.microsoft.com/office/drawing/2014/main" id="{12934FF8-5F70-40BF-BBB6-5EB941FB9BD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 name="Freeform 17">
              <a:extLst>
                <a:ext uri="{FF2B5EF4-FFF2-40B4-BE49-F238E27FC236}">
                  <a16:creationId xmlns:a16="http://schemas.microsoft.com/office/drawing/2014/main" id="{8EB3FB08-D01D-4E24-BE40-C16269DF62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 name="Freeform 18">
              <a:extLst>
                <a:ext uri="{FF2B5EF4-FFF2-40B4-BE49-F238E27FC236}">
                  <a16:creationId xmlns:a16="http://schemas.microsoft.com/office/drawing/2014/main" id="{D24E50D7-2753-4169-AD51-C106DA1B7A2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7" name="Freeform 19">
              <a:extLst>
                <a:ext uri="{FF2B5EF4-FFF2-40B4-BE49-F238E27FC236}">
                  <a16:creationId xmlns:a16="http://schemas.microsoft.com/office/drawing/2014/main" id="{DF94B7E0-D9B6-4096-94D0-18D3AC0EF6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8" name="Freeform 20">
              <a:extLst>
                <a:ext uri="{FF2B5EF4-FFF2-40B4-BE49-F238E27FC236}">
                  <a16:creationId xmlns:a16="http://schemas.microsoft.com/office/drawing/2014/main" id="{EBC05ADE-BBA2-4387-B005-3196E2E1982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9" name="Freeform 21">
              <a:extLst>
                <a:ext uri="{FF2B5EF4-FFF2-40B4-BE49-F238E27FC236}">
                  <a16:creationId xmlns:a16="http://schemas.microsoft.com/office/drawing/2014/main" id="{BBED1CEE-14D2-442F-AB08-401ABE3EFBD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0" name="Freeform 22">
              <a:extLst>
                <a:ext uri="{FF2B5EF4-FFF2-40B4-BE49-F238E27FC236}">
                  <a16:creationId xmlns:a16="http://schemas.microsoft.com/office/drawing/2014/main" id="{4F6574C0-78E8-49EA-84BC-EE9D55707F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1" name="Freeform 23">
              <a:extLst>
                <a:ext uri="{FF2B5EF4-FFF2-40B4-BE49-F238E27FC236}">
                  <a16:creationId xmlns:a16="http://schemas.microsoft.com/office/drawing/2014/main" id="{65BCDB0B-615E-4CA1-AFD5-6B121CB7CEB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2" name="Freeform 24">
              <a:extLst>
                <a:ext uri="{FF2B5EF4-FFF2-40B4-BE49-F238E27FC236}">
                  <a16:creationId xmlns:a16="http://schemas.microsoft.com/office/drawing/2014/main" id="{40627863-B7FC-44D1-9E53-E728FFF675A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3" name="Freeform 25">
              <a:extLst>
                <a:ext uri="{FF2B5EF4-FFF2-40B4-BE49-F238E27FC236}">
                  <a16:creationId xmlns:a16="http://schemas.microsoft.com/office/drawing/2014/main" id="{52FD6F8C-3AF1-487E-91F4-6E55146F1F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4" name="Freeform 26">
              <a:extLst>
                <a:ext uri="{FF2B5EF4-FFF2-40B4-BE49-F238E27FC236}">
                  <a16:creationId xmlns:a16="http://schemas.microsoft.com/office/drawing/2014/main" id="{50323CF3-93CB-4E03-95C0-B180BB87A8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5" name="Freeform 27">
              <a:extLst>
                <a:ext uri="{FF2B5EF4-FFF2-40B4-BE49-F238E27FC236}">
                  <a16:creationId xmlns:a16="http://schemas.microsoft.com/office/drawing/2014/main" id="{EB47D82F-CF1B-47E6-9FA2-F3A9C5F945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6" name="Freeform 28">
              <a:extLst>
                <a:ext uri="{FF2B5EF4-FFF2-40B4-BE49-F238E27FC236}">
                  <a16:creationId xmlns:a16="http://schemas.microsoft.com/office/drawing/2014/main" id="{0606708F-F2D4-4678-8ED2-39041BC64D7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7" name="Freeform 29">
              <a:extLst>
                <a:ext uri="{FF2B5EF4-FFF2-40B4-BE49-F238E27FC236}">
                  <a16:creationId xmlns:a16="http://schemas.microsoft.com/office/drawing/2014/main" id="{D7EB95B4-15E4-433D-B36F-21FF341AD9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8" name="Freeform 30">
              <a:extLst>
                <a:ext uri="{FF2B5EF4-FFF2-40B4-BE49-F238E27FC236}">
                  <a16:creationId xmlns:a16="http://schemas.microsoft.com/office/drawing/2014/main" id="{500A541B-4C75-497C-A489-097ED29964F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9" name="Freeform 31">
              <a:extLst>
                <a:ext uri="{FF2B5EF4-FFF2-40B4-BE49-F238E27FC236}">
                  <a16:creationId xmlns:a16="http://schemas.microsoft.com/office/drawing/2014/main" id="{5789326F-12A4-48B8-B0ED-A6A2AE0C27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0" name="Freeform 32">
              <a:extLst>
                <a:ext uri="{FF2B5EF4-FFF2-40B4-BE49-F238E27FC236}">
                  <a16:creationId xmlns:a16="http://schemas.microsoft.com/office/drawing/2014/main" id="{25FA672E-2B65-477F-AA75-6261CE652F2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1" name="Rectangle 33">
              <a:extLst>
                <a:ext uri="{FF2B5EF4-FFF2-40B4-BE49-F238E27FC236}">
                  <a16:creationId xmlns:a16="http://schemas.microsoft.com/office/drawing/2014/main" id="{BB09AF8D-E68B-499C-B9F5-2F365813D3C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42" name="Freeform 34">
              <a:extLst>
                <a:ext uri="{FF2B5EF4-FFF2-40B4-BE49-F238E27FC236}">
                  <a16:creationId xmlns:a16="http://schemas.microsoft.com/office/drawing/2014/main" id="{7991AEAD-B5F3-47BA-9F1B-86C16A84AD3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3" name="Freeform 35">
              <a:extLst>
                <a:ext uri="{FF2B5EF4-FFF2-40B4-BE49-F238E27FC236}">
                  <a16:creationId xmlns:a16="http://schemas.microsoft.com/office/drawing/2014/main" id="{19A85F58-4C3A-4388-B55C-2329EEAECF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4" name="Freeform 36">
              <a:extLst>
                <a:ext uri="{FF2B5EF4-FFF2-40B4-BE49-F238E27FC236}">
                  <a16:creationId xmlns:a16="http://schemas.microsoft.com/office/drawing/2014/main" id="{05652F38-94D9-41B7-A699-7E8F0C78D8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5" name="Freeform 37">
              <a:extLst>
                <a:ext uri="{FF2B5EF4-FFF2-40B4-BE49-F238E27FC236}">
                  <a16:creationId xmlns:a16="http://schemas.microsoft.com/office/drawing/2014/main" id="{3C043852-C250-4518-BB89-C91A349171D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6" name="Freeform 38">
              <a:extLst>
                <a:ext uri="{FF2B5EF4-FFF2-40B4-BE49-F238E27FC236}">
                  <a16:creationId xmlns:a16="http://schemas.microsoft.com/office/drawing/2014/main" id="{0CAB9A07-ECF2-416C-8528-F75DACB138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7" name="Freeform 39">
              <a:extLst>
                <a:ext uri="{FF2B5EF4-FFF2-40B4-BE49-F238E27FC236}">
                  <a16:creationId xmlns:a16="http://schemas.microsoft.com/office/drawing/2014/main" id="{904A314C-A829-4AA6-92E2-529BCCF95C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8" name="Freeform 40">
              <a:extLst>
                <a:ext uri="{FF2B5EF4-FFF2-40B4-BE49-F238E27FC236}">
                  <a16:creationId xmlns:a16="http://schemas.microsoft.com/office/drawing/2014/main" id="{244EE6BA-4569-43ED-9E2E-1FB66201B7E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9" name="Freeform 41">
              <a:extLst>
                <a:ext uri="{FF2B5EF4-FFF2-40B4-BE49-F238E27FC236}">
                  <a16:creationId xmlns:a16="http://schemas.microsoft.com/office/drawing/2014/main" id="{BEB8252E-FB2A-4BB5-BEC6-CA10FF6F7C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0" name="Freeform 42">
              <a:extLst>
                <a:ext uri="{FF2B5EF4-FFF2-40B4-BE49-F238E27FC236}">
                  <a16:creationId xmlns:a16="http://schemas.microsoft.com/office/drawing/2014/main" id="{91414711-C3A4-4E96-854A-DDDEB2F2E3E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1" name="Freeform 43">
              <a:extLst>
                <a:ext uri="{FF2B5EF4-FFF2-40B4-BE49-F238E27FC236}">
                  <a16:creationId xmlns:a16="http://schemas.microsoft.com/office/drawing/2014/main" id="{86815BA8-3055-4B42-98C3-4202FD92E0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2" name="Freeform 44">
              <a:extLst>
                <a:ext uri="{FF2B5EF4-FFF2-40B4-BE49-F238E27FC236}">
                  <a16:creationId xmlns:a16="http://schemas.microsoft.com/office/drawing/2014/main" id="{44457813-E991-44AE-9A83-B7488D1F362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3" name="Rectangle 45">
              <a:extLst>
                <a:ext uri="{FF2B5EF4-FFF2-40B4-BE49-F238E27FC236}">
                  <a16:creationId xmlns:a16="http://schemas.microsoft.com/office/drawing/2014/main" id="{8CE1CF47-A73F-4560-8835-AE1DC51E5CA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54" name="Freeform 46">
              <a:extLst>
                <a:ext uri="{FF2B5EF4-FFF2-40B4-BE49-F238E27FC236}">
                  <a16:creationId xmlns:a16="http://schemas.microsoft.com/office/drawing/2014/main" id="{C2A935E4-AACC-4CB9-995E-D286178873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5" name="Freeform 47">
              <a:extLst>
                <a:ext uri="{FF2B5EF4-FFF2-40B4-BE49-F238E27FC236}">
                  <a16:creationId xmlns:a16="http://schemas.microsoft.com/office/drawing/2014/main" id="{93B5B778-8ACB-4004-932D-BD95997BAEF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6" name="Freeform 48">
              <a:extLst>
                <a:ext uri="{FF2B5EF4-FFF2-40B4-BE49-F238E27FC236}">
                  <a16:creationId xmlns:a16="http://schemas.microsoft.com/office/drawing/2014/main" id="{1434AF34-0919-40AD-84B1-446D4FF2D6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7" name="Freeform 49">
              <a:extLst>
                <a:ext uri="{FF2B5EF4-FFF2-40B4-BE49-F238E27FC236}">
                  <a16:creationId xmlns:a16="http://schemas.microsoft.com/office/drawing/2014/main" id="{29546CF3-6DDD-4073-AB7F-C6E722257A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8" name="Freeform 50">
              <a:extLst>
                <a:ext uri="{FF2B5EF4-FFF2-40B4-BE49-F238E27FC236}">
                  <a16:creationId xmlns:a16="http://schemas.microsoft.com/office/drawing/2014/main" id="{289D46AB-128A-477F-B6C9-F40F115D6CE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9" name="Freeform 51">
              <a:extLst>
                <a:ext uri="{FF2B5EF4-FFF2-40B4-BE49-F238E27FC236}">
                  <a16:creationId xmlns:a16="http://schemas.microsoft.com/office/drawing/2014/main" id="{A7DA7E67-3368-44AD-AACD-EB64AE3487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0" name="Freeform 52">
              <a:extLst>
                <a:ext uri="{FF2B5EF4-FFF2-40B4-BE49-F238E27FC236}">
                  <a16:creationId xmlns:a16="http://schemas.microsoft.com/office/drawing/2014/main" id="{78BB1152-AB85-4AD8-BBA1-07CEA1F508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1" name="Freeform 53">
              <a:extLst>
                <a:ext uri="{FF2B5EF4-FFF2-40B4-BE49-F238E27FC236}">
                  <a16:creationId xmlns:a16="http://schemas.microsoft.com/office/drawing/2014/main" id="{A982E7F2-DD68-4093-B9C5-3E42B475AB4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2" name="Freeform 54">
              <a:extLst>
                <a:ext uri="{FF2B5EF4-FFF2-40B4-BE49-F238E27FC236}">
                  <a16:creationId xmlns:a16="http://schemas.microsoft.com/office/drawing/2014/main" id="{A682E224-4CD6-420B-897A-B23D50B82ED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3" name="Freeform 55">
              <a:extLst>
                <a:ext uri="{FF2B5EF4-FFF2-40B4-BE49-F238E27FC236}">
                  <a16:creationId xmlns:a16="http://schemas.microsoft.com/office/drawing/2014/main" id="{31B90F10-06CD-480E-8D35-6E0FFFB894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4" name="Freeform 56">
              <a:extLst>
                <a:ext uri="{FF2B5EF4-FFF2-40B4-BE49-F238E27FC236}">
                  <a16:creationId xmlns:a16="http://schemas.microsoft.com/office/drawing/2014/main" id="{7BC977DB-69B0-4D8D-B77C-E1127EC4172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5" name="Freeform 57">
              <a:extLst>
                <a:ext uri="{FF2B5EF4-FFF2-40B4-BE49-F238E27FC236}">
                  <a16:creationId xmlns:a16="http://schemas.microsoft.com/office/drawing/2014/main" id="{24127454-3FCB-41D6-ACFB-81D7E05A79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6" name="Freeform 58">
              <a:extLst>
                <a:ext uri="{FF2B5EF4-FFF2-40B4-BE49-F238E27FC236}">
                  <a16:creationId xmlns:a16="http://schemas.microsoft.com/office/drawing/2014/main" id="{7AA80D42-B8A8-475B-ADBF-99719CE9FE5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grpSp>
      <p:sp>
        <p:nvSpPr>
          <p:cNvPr id="2" name="Title 1">
            <a:extLst>
              <a:ext uri="{FF2B5EF4-FFF2-40B4-BE49-F238E27FC236}">
                <a16:creationId xmlns:a16="http://schemas.microsoft.com/office/drawing/2014/main" id="{F7C9AA4B-6F90-61DD-FB52-CCB326159DBE}"/>
              </a:ext>
            </a:extLst>
          </p:cNvPr>
          <p:cNvSpPr>
            <a:spLocks noGrp="1"/>
          </p:cNvSpPr>
          <p:nvPr>
            <p:ph type="title"/>
          </p:nvPr>
        </p:nvSpPr>
        <p:spPr>
          <a:xfrm>
            <a:off x="1876424" y="4141693"/>
            <a:ext cx="8791575" cy="1301673"/>
          </a:xfrm>
        </p:spPr>
        <p:txBody>
          <a:bodyPr vert="horz" lIns="91440" tIns="45720" rIns="91440" bIns="45720" rtlCol="0" anchor="b">
            <a:normAutofit/>
          </a:bodyPr>
          <a:lstStyle/>
          <a:p>
            <a:r>
              <a:rPr lang="en-US" sz="4100"/>
              <a:t>The most important, ReLU (Rectified Linear Unit) Activation function</a:t>
            </a:r>
          </a:p>
        </p:txBody>
      </p:sp>
      <p:pic>
        <p:nvPicPr>
          <p:cNvPr id="5" name="Picture 4" descr="Chart, line chart&#10;&#10;Description automatically generated">
            <a:extLst>
              <a:ext uri="{FF2B5EF4-FFF2-40B4-BE49-F238E27FC236}">
                <a16:creationId xmlns:a16="http://schemas.microsoft.com/office/drawing/2014/main" id="{805EFE55-AAF3-78C7-BF60-8E00626A89F0}"/>
              </a:ext>
            </a:extLst>
          </p:cNvPr>
          <p:cNvPicPr>
            <a:picLocks noChangeAspect="1"/>
          </p:cNvPicPr>
          <p:nvPr/>
        </p:nvPicPr>
        <p:blipFill>
          <a:blip r:embed="rId5"/>
          <a:stretch>
            <a:fillRect/>
          </a:stretch>
        </p:blipFill>
        <p:spPr>
          <a:xfrm>
            <a:off x="3733782" y="1108038"/>
            <a:ext cx="5076858" cy="2893808"/>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Tree>
    <p:extLst>
      <p:ext uri="{BB962C8B-B14F-4D97-AF65-F5344CB8AC3E}">
        <p14:creationId xmlns:p14="http://schemas.microsoft.com/office/powerpoint/2010/main" val="29034022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2">
            <a:extLst>
              <a:ext uri="{FF2B5EF4-FFF2-40B4-BE49-F238E27FC236}">
                <a16:creationId xmlns:a16="http://schemas.microsoft.com/office/drawing/2014/main" id="{678E285C-BE9E-45B7-A3EE-B9792DAE991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grpSp>
        <p:nvGrpSpPr>
          <p:cNvPr id="12" name="Group 11">
            <a:extLst>
              <a:ext uri="{FF2B5EF4-FFF2-40B4-BE49-F238E27FC236}">
                <a16:creationId xmlns:a16="http://schemas.microsoft.com/office/drawing/2014/main" id="{AB86F577-8905-4B21-8AF3-C1BB3433775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3" name="Rectangle 5">
              <a:extLst>
                <a:ext uri="{FF2B5EF4-FFF2-40B4-BE49-F238E27FC236}">
                  <a16:creationId xmlns:a16="http://schemas.microsoft.com/office/drawing/2014/main" id="{D2F1CFF3-A579-4D24-B5F9-1C71BA6FE5E8}"/>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14" name="Freeform 6">
              <a:extLst>
                <a:ext uri="{FF2B5EF4-FFF2-40B4-BE49-F238E27FC236}">
                  <a16:creationId xmlns:a16="http://schemas.microsoft.com/office/drawing/2014/main" id="{57601B50-7EB1-43FA-8360-4297BCD7632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5" name="Freeform 7">
              <a:extLst>
                <a:ext uri="{FF2B5EF4-FFF2-40B4-BE49-F238E27FC236}">
                  <a16:creationId xmlns:a16="http://schemas.microsoft.com/office/drawing/2014/main" id="{60BD8B7A-CD01-4638-A2C9-299AC68B9B9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6" name="Rectangle 8">
              <a:extLst>
                <a:ext uri="{FF2B5EF4-FFF2-40B4-BE49-F238E27FC236}">
                  <a16:creationId xmlns:a16="http://schemas.microsoft.com/office/drawing/2014/main" id="{095B58F9-6C29-48BE-9DA6-38550805212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17" name="Freeform 9">
              <a:extLst>
                <a:ext uri="{FF2B5EF4-FFF2-40B4-BE49-F238E27FC236}">
                  <a16:creationId xmlns:a16="http://schemas.microsoft.com/office/drawing/2014/main" id="{0C84674F-2E8A-4B70-B801-00722CDD581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8" name="Freeform 10">
              <a:extLst>
                <a:ext uri="{FF2B5EF4-FFF2-40B4-BE49-F238E27FC236}">
                  <a16:creationId xmlns:a16="http://schemas.microsoft.com/office/drawing/2014/main" id="{34F320BB-D6A9-45FE-8556-498B763B1E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9" name="Freeform 11">
              <a:extLst>
                <a:ext uri="{FF2B5EF4-FFF2-40B4-BE49-F238E27FC236}">
                  <a16:creationId xmlns:a16="http://schemas.microsoft.com/office/drawing/2014/main" id="{5493D54A-532A-46ED-AF63-A0A54818EF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0" name="Freeform 12">
              <a:extLst>
                <a:ext uri="{FF2B5EF4-FFF2-40B4-BE49-F238E27FC236}">
                  <a16:creationId xmlns:a16="http://schemas.microsoft.com/office/drawing/2014/main" id="{EAF2EDFA-9C0B-44E2-B4BB-312B58BCA8E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1" name="Freeform 13">
              <a:extLst>
                <a:ext uri="{FF2B5EF4-FFF2-40B4-BE49-F238E27FC236}">
                  <a16:creationId xmlns:a16="http://schemas.microsoft.com/office/drawing/2014/main" id="{A3641113-CE35-42A4-B605-41BC06BF4F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2" name="Freeform 14">
              <a:extLst>
                <a:ext uri="{FF2B5EF4-FFF2-40B4-BE49-F238E27FC236}">
                  <a16:creationId xmlns:a16="http://schemas.microsoft.com/office/drawing/2014/main" id="{DA2E5B2C-BAC4-4440-9B7E-F38783197A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3" name="Freeform 15">
              <a:extLst>
                <a:ext uri="{FF2B5EF4-FFF2-40B4-BE49-F238E27FC236}">
                  <a16:creationId xmlns:a16="http://schemas.microsoft.com/office/drawing/2014/main" id="{D8A506DF-2E53-42C9-94BE-B98E32E0578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 name="Freeform 16">
              <a:extLst>
                <a:ext uri="{FF2B5EF4-FFF2-40B4-BE49-F238E27FC236}">
                  <a16:creationId xmlns:a16="http://schemas.microsoft.com/office/drawing/2014/main" id="{12934FF8-5F70-40BF-BBB6-5EB941FB9BD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 name="Freeform 17">
              <a:extLst>
                <a:ext uri="{FF2B5EF4-FFF2-40B4-BE49-F238E27FC236}">
                  <a16:creationId xmlns:a16="http://schemas.microsoft.com/office/drawing/2014/main" id="{8EB3FB08-D01D-4E24-BE40-C16269DF62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 name="Freeform 18">
              <a:extLst>
                <a:ext uri="{FF2B5EF4-FFF2-40B4-BE49-F238E27FC236}">
                  <a16:creationId xmlns:a16="http://schemas.microsoft.com/office/drawing/2014/main" id="{D24E50D7-2753-4169-AD51-C106DA1B7A2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7" name="Freeform 19">
              <a:extLst>
                <a:ext uri="{FF2B5EF4-FFF2-40B4-BE49-F238E27FC236}">
                  <a16:creationId xmlns:a16="http://schemas.microsoft.com/office/drawing/2014/main" id="{DF94B7E0-D9B6-4096-94D0-18D3AC0EF6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8" name="Freeform 20">
              <a:extLst>
                <a:ext uri="{FF2B5EF4-FFF2-40B4-BE49-F238E27FC236}">
                  <a16:creationId xmlns:a16="http://schemas.microsoft.com/office/drawing/2014/main" id="{EBC05ADE-BBA2-4387-B005-3196E2E1982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9" name="Freeform 21">
              <a:extLst>
                <a:ext uri="{FF2B5EF4-FFF2-40B4-BE49-F238E27FC236}">
                  <a16:creationId xmlns:a16="http://schemas.microsoft.com/office/drawing/2014/main" id="{BBED1CEE-14D2-442F-AB08-401ABE3EFBD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0" name="Freeform 22">
              <a:extLst>
                <a:ext uri="{FF2B5EF4-FFF2-40B4-BE49-F238E27FC236}">
                  <a16:creationId xmlns:a16="http://schemas.microsoft.com/office/drawing/2014/main" id="{4F6574C0-78E8-49EA-84BC-EE9D55707F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1" name="Freeform 23">
              <a:extLst>
                <a:ext uri="{FF2B5EF4-FFF2-40B4-BE49-F238E27FC236}">
                  <a16:creationId xmlns:a16="http://schemas.microsoft.com/office/drawing/2014/main" id="{65BCDB0B-615E-4CA1-AFD5-6B121CB7CEB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2" name="Freeform 24">
              <a:extLst>
                <a:ext uri="{FF2B5EF4-FFF2-40B4-BE49-F238E27FC236}">
                  <a16:creationId xmlns:a16="http://schemas.microsoft.com/office/drawing/2014/main" id="{40627863-B7FC-44D1-9E53-E728FFF675A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3" name="Freeform 25">
              <a:extLst>
                <a:ext uri="{FF2B5EF4-FFF2-40B4-BE49-F238E27FC236}">
                  <a16:creationId xmlns:a16="http://schemas.microsoft.com/office/drawing/2014/main" id="{52FD6F8C-3AF1-487E-91F4-6E55146F1F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4" name="Freeform 26">
              <a:extLst>
                <a:ext uri="{FF2B5EF4-FFF2-40B4-BE49-F238E27FC236}">
                  <a16:creationId xmlns:a16="http://schemas.microsoft.com/office/drawing/2014/main" id="{50323CF3-93CB-4E03-95C0-B180BB87A8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5" name="Freeform 27">
              <a:extLst>
                <a:ext uri="{FF2B5EF4-FFF2-40B4-BE49-F238E27FC236}">
                  <a16:creationId xmlns:a16="http://schemas.microsoft.com/office/drawing/2014/main" id="{EB47D82F-CF1B-47E6-9FA2-F3A9C5F945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6" name="Freeform 28">
              <a:extLst>
                <a:ext uri="{FF2B5EF4-FFF2-40B4-BE49-F238E27FC236}">
                  <a16:creationId xmlns:a16="http://schemas.microsoft.com/office/drawing/2014/main" id="{0606708F-F2D4-4678-8ED2-39041BC64D7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7" name="Freeform 29">
              <a:extLst>
                <a:ext uri="{FF2B5EF4-FFF2-40B4-BE49-F238E27FC236}">
                  <a16:creationId xmlns:a16="http://schemas.microsoft.com/office/drawing/2014/main" id="{D7EB95B4-15E4-433D-B36F-21FF341AD9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8" name="Freeform 30">
              <a:extLst>
                <a:ext uri="{FF2B5EF4-FFF2-40B4-BE49-F238E27FC236}">
                  <a16:creationId xmlns:a16="http://schemas.microsoft.com/office/drawing/2014/main" id="{500A541B-4C75-497C-A489-097ED29964F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9" name="Freeform 31">
              <a:extLst>
                <a:ext uri="{FF2B5EF4-FFF2-40B4-BE49-F238E27FC236}">
                  <a16:creationId xmlns:a16="http://schemas.microsoft.com/office/drawing/2014/main" id="{5789326F-12A4-48B8-B0ED-A6A2AE0C27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0" name="Freeform 32">
              <a:extLst>
                <a:ext uri="{FF2B5EF4-FFF2-40B4-BE49-F238E27FC236}">
                  <a16:creationId xmlns:a16="http://schemas.microsoft.com/office/drawing/2014/main" id="{25FA672E-2B65-477F-AA75-6261CE652F2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1" name="Rectangle 33">
              <a:extLst>
                <a:ext uri="{FF2B5EF4-FFF2-40B4-BE49-F238E27FC236}">
                  <a16:creationId xmlns:a16="http://schemas.microsoft.com/office/drawing/2014/main" id="{BB09AF8D-E68B-499C-B9F5-2F365813D3C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42" name="Freeform 34">
              <a:extLst>
                <a:ext uri="{FF2B5EF4-FFF2-40B4-BE49-F238E27FC236}">
                  <a16:creationId xmlns:a16="http://schemas.microsoft.com/office/drawing/2014/main" id="{7991AEAD-B5F3-47BA-9F1B-86C16A84AD3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3" name="Freeform 35">
              <a:extLst>
                <a:ext uri="{FF2B5EF4-FFF2-40B4-BE49-F238E27FC236}">
                  <a16:creationId xmlns:a16="http://schemas.microsoft.com/office/drawing/2014/main" id="{19A85F58-4C3A-4388-B55C-2329EEAECF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4" name="Freeform 36">
              <a:extLst>
                <a:ext uri="{FF2B5EF4-FFF2-40B4-BE49-F238E27FC236}">
                  <a16:creationId xmlns:a16="http://schemas.microsoft.com/office/drawing/2014/main" id="{05652F38-94D9-41B7-A699-7E8F0C78D8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5" name="Freeform 37">
              <a:extLst>
                <a:ext uri="{FF2B5EF4-FFF2-40B4-BE49-F238E27FC236}">
                  <a16:creationId xmlns:a16="http://schemas.microsoft.com/office/drawing/2014/main" id="{3C043852-C250-4518-BB89-C91A349171D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6" name="Freeform 38">
              <a:extLst>
                <a:ext uri="{FF2B5EF4-FFF2-40B4-BE49-F238E27FC236}">
                  <a16:creationId xmlns:a16="http://schemas.microsoft.com/office/drawing/2014/main" id="{0CAB9A07-ECF2-416C-8528-F75DACB138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7" name="Freeform 39">
              <a:extLst>
                <a:ext uri="{FF2B5EF4-FFF2-40B4-BE49-F238E27FC236}">
                  <a16:creationId xmlns:a16="http://schemas.microsoft.com/office/drawing/2014/main" id="{904A314C-A829-4AA6-92E2-529BCCF95C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8" name="Freeform 40">
              <a:extLst>
                <a:ext uri="{FF2B5EF4-FFF2-40B4-BE49-F238E27FC236}">
                  <a16:creationId xmlns:a16="http://schemas.microsoft.com/office/drawing/2014/main" id="{244EE6BA-4569-43ED-9E2E-1FB66201B7E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9" name="Freeform 41">
              <a:extLst>
                <a:ext uri="{FF2B5EF4-FFF2-40B4-BE49-F238E27FC236}">
                  <a16:creationId xmlns:a16="http://schemas.microsoft.com/office/drawing/2014/main" id="{BEB8252E-FB2A-4BB5-BEC6-CA10FF6F7C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0" name="Freeform 42">
              <a:extLst>
                <a:ext uri="{FF2B5EF4-FFF2-40B4-BE49-F238E27FC236}">
                  <a16:creationId xmlns:a16="http://schemas.microsoft.com/office/drawing/2014/main" id="{91414711-C3A4-4E96-854A-DDDEB2F2E3E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1" name="Freeform 43">
              <a:extLst>
                <a:ext uri="{FF2B5EF4-FFF2-40B4-BE49-F238E27FC236}">
                  <a16:creationId xmlns:a16="http://schemas.microsoft.com/office/drawing/2014/main" id="{86815BA8-3055-4B42-98C3-4202FD92E0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2" name="Freeform 44">
              <a:extLst>
                <a:ext uri="{FF2B5EF4-FFF2-40B4-BE49-F238E27FC236}">
                  <a16:creationId xmlns:a16="http://schemas.microsoft.com/office/drawing/2014/main" id="{44457813-E991-44AE-9A83-B7488D1F362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3" name="Rectangle 45">
              <a:extLst>
                <a:ext uri="{FF2B5EF4-FFF2-40B4-BE49-F238E27FC236}">
                  <a16:creationId xmlns:a16="http://schemas.microsoft.com/office/drawing/2014/main" id="{8CE1CF47-A73F-4560-8835-AE1DC51E5CA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54" name="Freeform 46">
              <a:extLst>
                <a:ext uri="{FF2B5EF4-FFF2-40B4-BE49-F238E27FC236}">
                  <a16:creationId xmlns:a16="http://schemas.microsoft.com/office/drawing/2014/main" id="{C2A935E4-AACC-4CB9-995E-D286178873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5" name="Freeform 47">
              <a:extLst>
                <a:ext uri="{FF2B5EF4-FFF2-40B4-BE49-F238E27FC236}">
                  <a16:creationId xmlns:a16="http://schemas.microsoft.com/office/drawing/2014/main" id="{93B5B778-8ACB-4004-932D-BD95997BAEF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6" name="Freeform 48">
              <a:extLst>
                <a:ext uri="{FF2B5EF4-FFF2-40B4-BE49-F238E27FC236}">
                  <a16:creationId xmlns:a16="http://schemas.microsoft.com/office/drawing/2014/main" id="{1434AF34-0919-40AD-84B1-446D4FF2D6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7" name="Freeform 49">
              <a:extLst>
                <a:ext uri="{FF2B5EF4-FFF2-40B4-BE49-F238E27FC236}">
                  <a16:creationId xmlns:a16="http://schemas.microsoft.com/office/drawing/2014/main" id="{29546CF3-6DDD-4073-AB7F-C6E722257A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8" name="Freeform 50">
              <a:extLst>
                <a:ext uri="{FF2B5EF4-FFF2-40B4-BE49-F238E27FC236}">
                  <a16:creationId xmlns:a16="http://schemas.microsoft.com/office/drawing/2014/main" id="{289D46AB-128A-477F-B6C9-F40F115D6CE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9" name="Freeform 51">
              <a:extLst>
                <a:ext uri="{FF2B5EF4-FFF2-40B4-BE49-F238E27FC236}">
                  <a16:creationId xmlns:a16="http://schemas.microsoft.com/office/drawing/2014/main" id="{A7DA7E67-3368-44AD-AACD-EB64AE3487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0" name="Freeform 52">
              <a:extLst>
                <a:ext uri="{FF2B5EF4-FFF2-40B4-BE49-F238E27FC236}">
                  <a16:creationId xmlns:a16="http://schemas.microsoft.com/office/drawing/2014/main" id="{78BB1152-AB85-4AD8-BBA1-07CEA1F508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1" name="Freeform 53">
              <a:extLst>
                <a:ext uri="{FF2B5EF4-FFF2-40B4-BE49-F238E27FC236}">
                  <a16:creationId xmlns:a16="http://schemas.microsoft.com/office/drawing/2014/main" id="{A982E7F2-DD68-4093-B9C5-3E42B475AB4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2" name="Freeform 54">
              <a:extLst>
                <a:ext uri="{FF2B5EF4-FFF2-40B4-BE49-F238E27FC236}">
                  <a16:creationId xmlns:a16="http://schemas.microsoft.com/office/drawing/2014/main" id="{A682E224-4CD6-420B-897A-B23D50B82ED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3" name="Freeform 55">
              <a:extLst>
                <a:ext uri="{FF2B5EF4-FFF2-40B4-BE49-F238E27FC236}">
                  <a16:creationId xmlns:a16="http://schemas.microsoft.com/office/drawing/2014/main" id="{31B90F10-06CD-480E-8D35-6E0FFFB894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4" name="Freeform 56">
              <a:extLst>
                <a:ext uri="{FF2B5EF4-FFF2-40B4-BE49-F238E27FC236}">
                  <a16:creationId xmlns:a16="http://schemas.microsoft.com/office/drawing/2014/main" id="{7BC977DB-69B0-4D8D-B77C-E1127EC4172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5" name="Freeform 57">
              <a:extLst>
                <a:ext uri="{FF2B5EF4-FFF2-40B4-BE49-F238E27FC236}">
                  <a16:creationId xmlns:a16="http://schemas.microsoft.com/office/drawing/2014/main" id="{24127454-3FCB-41D6-ACFB-81D7E05A79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6" name="Freeform 58">
              <a:extLst>
                <a:ext uri="{FF2B5EF4-FFF2-40B4-BE49-F238E27FC236}">
                  <a16:creationId xmlns:a16="http://schemas.microsoft.com/office/drawing/2014/main" id="{7AA80D42-B8A8-475B-ADBF-99719CE9FE5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grpSp>
      <p:sp>
        <p:nvSpPr>
          <p:cNvPr id="68" name="Rectangle 67">
            <a:extLst>
              <a:ext uri="{FF2B5EF4-FFF2-40B4-BE49-F238E27FC236}">
                <a16:creationId xmlns:a16="http://schemas.microsoft.com/office/drawing/2014/main" id="{D706AE2E-B17B-43A3-84F8-9C0FE9466C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12192003" cy="6858001"/>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grpSp>
        <p:nvGrpSpPr>
          <p:cNvPr id="70" name="Group 69">
            <a:extLst>
              <a:ext uri="{FF2B5EF4-FFF2-40B4-BE49-F238E27FC236}">
                <a16:creationId xmlns:a16="http://schemas.microsoft.com/office/drawing/2014/main" id="{CEFFB8CF-3E94-42D7-849C-841E7744B2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bg2"/>
              </a:gs>
              <a:gs pos="100000">
                <a:schemeClr val="tx2">
                  <a:lumMod val="60000"/>
                  <a:lumOff val="40000"/>
                </a:schemeClr>
              </a:gs>
            </a:gsLst>
            <a:lin ang="5400000" scaled="0"/>
            <a:tileRect/>
          </a:gradFill>
        </p:grpSpPr>
        <p:sp>
          <p:nvSpPr>
            <p:cNvPr id="71" name="Rectangle 5">
              <a:extLst>
                <a:ext uri="{FF2B5EF4-FFF2-40B4-BE49-F238E27FC236}">
                  <a16:creationId xmlns:a16="http://schemas.microsoft.com/office/drawing/2014/main" id="{C274DE9A-4502-4454-911E-B7FE9ED6DE36}"/>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72" name="Freeform 6">
              <a:extLst>
                <a:ext uri="{FF2B5EF4-FFF2-40B4-BE49-F238E27FC236}">
                  <a16:creationId xmlns:a16="http://schemas.microsoft.com/office/drawing/2014/main" id="{76AFCF59-7BED-416B-ACD9-EA099C9B29A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3" name="Freeform 7">
              <a:extLst>
                <a:ext uri="{FF2B5EF4-FFF2-40B4-BE49-F238E27FC236}">
                  <a16:creationId xmlns:a16="http://schemas.microsoft.com/office/drawing/2014/main" id="{8EEECEBC-B149-42E5-8164-EE5456F0624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4" name="Rectangle 8">
              <a:extLst>
                <a:ext uri="{FF2B5EF4-FFF2-40B4-BE49-F238E27FC236}">
                  <a16:creationId xmlns:a16="http://schemas.microsoft.com/office/drawing/2014/main" id="{03B49256-D2D8-436B-8F29-0C7E53366F1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75" name="Freeform 9">
              <a:extLst>
                <a:ext uri="{FF2B5EF4-FFF2-40B4-BE49-F238E27FC236}">
                  <a16:creationId xmlns:a16="http://schemas.microsoft.com/office/drawing/2014/main" id="{4045E56F-B537-408E-B346-B9B15C39A51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6" name="Freeform 10">
              <a:extLst>
                <a:ext uri="{FF2B5EF4-FFF2-40B4-BE49-F238E27FC236}">
                  <a16:creationId xmlns:a16="http://schemas.microsoft.com/office/drawing/2014/main" id="{904BDB2F-0893-4AD7-A871-C808C9651B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7" name="Freeform 11">
              <a:extLst>
                <a:ext uri="{FF2B5EF4-FFF2-40B4-BE49-F238E27FC236}">
                  <a16:creationId xmlns:a16="http://schemas.microsoft.com/office/drawing/2014/main" id="{512D8C6F-C154-4928-9891-DDCF50DA63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8" name="Freeform 12">
              <a:extLst>
                <a:ext uri="{FF2B5EF4-FFF2-40B4-BE49-F238E27FC236}">
                  <a16:creationId xmlns:a16="http://schemas.microsoft.com/office/drawing/2014/main" id="{7E2BBA63-D694-4AD5-976F-4F1CDB204A2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9" name="Freeform 13">
              <a:extLst>
                <a:ext uri="{FF2B5EF4-FFF2-40B4-BE49-F238E27FC236}">
                  <a16:creationId xmlns:a16="http://schemas.microsoft.com/office/drawing/2014/main" id="{394F9847-4F95-42E8-AE7E-8DD8A0E27F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0" name="Freeform 14">
              <a:extLst>
                <a:ext uri="{FF2B5EF4-FFF2-40B4-BE49-F238E27FC236}">
                  <a16:creationId xmlns:a16="http://schemas.microsoft.com/office/drawing/2014/main" id="{48CE4CA3-085D-44AC-996B-9F347B7BC1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1" name="Freeform 15">
              <a:extLst>
                <a:ext uri="{FF2B5EF4-FFF2-40B4-BE49-F238E27FC236}">
                  <a16:creationId xmlns:a16="http://schemas.microsoft.com/office/drawing/2014/main" id="{0D7459AE-7E00-4707-B574-1D3636BB46E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2" name="Freeform 16">
              <a:extLst>
                <a:ext uri="{FF2B5EF4-FFF2-40B4-BE49-F238E27FC236}">
                  <a16:creationId xmlns:a16="http://schemas.microsoft.com/office/drawing/2014/main" id="{EF95E020-0C4A-4BD5-84BE-6DF8B8BCAB9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3" name="Freeform 17">
              <a:extLst>
                <a:ext uri="{FF2B5EF4-FFF2-40B4-BE49-F238E27FC236}">
                  <a16:creationId xmlns:a16="http://schemas.microsoft.com/office/drawing/2014/main" id="{18CC4862-B9BB-4E63-9630-AA5241E68A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4" name="Freeform 18">
              <a:extLst>
                <a:ext uri="{FF2B5EF4-FFF2-40B4-BE49-F238E27FC236}">
                  <a16:creationId xmlns:a16="http://schemas.microsoft.com/office/drawing/2014/main" id="{156A0508-DDAB-4BFB-824D-CA9D3D83332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5" name="Freeform 19">
              <a:extLst>
                <a:ext uri="{FF2B5EF4-FFF2-40B4-BE49-F238E27FC236}">
                  <a16:creationId xmlns:a16="http://schemas.microsoft.com/office/drawing/2014/main" id="{E3B0103B-60DE-4385-B84E-53694FB9A2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6" name="Freeform 20">
              <a:extLst>
                <a:ext uri="{FF2B5EF4-FFF2-40B4-BE49-F238E27FC236}">
                  <a16:creationId xmlns:a16="http://schemas.microsoft.com/office/drawing/2014/main" id="{C8C1C0D4-C36E-4251-A97F-436AFA37974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7" name="Freeform 21">
              <a:extLst>
                <a:ext uri="{FF2B5EF4-FFF2-40B4-BE49-F238E27FC236}">
                  <a16:creationId xmlns:a16="http://schemas.microsoft.com/office/drawing/2014/main" id="{550D7341-7849-4B72-A2D7-68B7161D43E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8" name="Freeform 22">
              <a:extLst>
                <a:ext uri="{FF2B5EF4-FFF2-40B4-BE49-F238E27FC236}">
                  <a16:creationId xmlns:a16="http://schemas.microsoft.com/office/drawing/2014/main" id="{C9E742C7-3FF2-4931-B087-46AAA6C33E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9" name="Freeform 23">
              <a:extLst>
                <a:ext uri="{FF2B5EF4-FFF2-40B4-BE49-F238E27FC236}">
                  <a16:creationId xmlns:a16="http://schemas.microsoft.com/office/drawing/2014/main" id="{424AF1DB-9264-4B94-9F0D-EF37F12D470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0" name="Freeform 24">
              <a:extLst>
                <a:ext uri="{FF2B5EF4-FFF2-40B4-BE49-F238E27FC236}">
                  <a16:creationId xmlns:a16="http://schemas.microsoft.com/office/drawing/2014/main" id="{766E43D2-CF93-4468-9B12-FFB234513DD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1" name="Freeform 25">
              <a:extLst>
                <a:ext uri="{FF2B5EF4-FFF2-40B4-BE49-F238E27FC236}">
                  <a16:creationId xmlns:a16="http://schemas.microsoft.com/office/drawing/2014/main" id="{AC24EC38-E0E5-4A4E-A64D-359DD4A559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2" name="Freeform 26">
              <a:extLst>
                <a:ext uri="{FF2B5EF4-FFF2-40B4-BE49-F238E27FC236}">
                  <a16:creationId xmlns:a16="http://schemas.microsoft.com/office/drawing/2014/main" id="{338D8FE1-6073-44CF-857C-9273A160754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3" name="Freeform 27">
              <a:extLst>
                <a:ext uri="{FF2B5EF4-FFF2-40B4-BE49-F238E27FC236}">
                  <a16:creationId xmlns:a16="http://schemas.microsoft.com/office/drawing/2014/main" id="{39BAF819-1ABF-4754-B2E6-8C023A3B94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4" name="Freeform 28">
              <a:extLst>
                <a:ext uri="{FF2B5EF4-FFF2-40B4-BE49-F238E27FC236}">
                  <a16:creationId xmlns:a16="http://schemas.microsoft.com/office/drawing/2014/main" id="{2B5FE77A-C8CA-4E0E-BA89-53BA982E6A1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5" name="Freeform 29">
              <a:extLst>
                <a:ext uri="{FF2B5EF4-FFF2-40B4-BE49-F238E27FC236}">
                  <a16:creationId xmlns:a16="http://schemas.microsoft.com/office/drawing/2014/main" id="{264169FF-BB01-4F56-812A-738BE4AACB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6" name="Freeform 30">
              <a:extLst>
                <a:ext uri="{FF2B5EF4-FFF2-40B4-BE49-F238E27FC236}">
                  <a16:creationId xmlns:a16="http://schemas.microsoft.com/office/drawing/2014/main" id="{831BA8DD-49DA-443B-AD7A-1680CD28753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7" name="Freeform 31">
              <a:extLst>
                <a:ext uri="{FF2B5EF4-FFF2-40B4-BE49-F238E27FC236}">
                  <a16:creationId xmlns:a16="http://schemas.microsoft.com/office/drawing/2014/main" id="{15B5FD47-B408-4DD0-BA9C-76C3F6814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8" name="Freeform 32">
              <a:extLst>
                <a:ext uri="{FF2B5EF4-FFF2-40B4-BE49-F238E27FC236}">
                  <a16:creationId xmlns:a16="http://schemas.microsoft.com/office/drawing/2014/main" id="{2432FB6B-FBB2-438F-A3BC-0392CA9448E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9" name="Rectangle 33">
              <a:extLst>
                <a:ext uri="{FF2B5EF4-FFF2-40B4-BE49-F238E27FC236}">
                  <a16:creationId xmlns:a16="http://schemas.microsoft.com/office/drawing/2014/main" id="{A9E1CA69-4810-4E1D-A227-EA4EF0151FF8}"/>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100" name="Freeform 34">
              <a:extLst>
                <a:ext uri="{FF2B5EF4-FFF2-40B4-BE49-F238E27FC236}">
                  <a16:creationId xmlns:a16="http://schemas.microsoft.com/office/drawing/2014/main" id="{978653C5-EFDF-4617-9A6A-E810A9C22D3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1" name="Freeform 35">
              <a:extLst>
                <a:ext uri="{FF2B5EF4-FFF2-40B4-BE49-F238E27FC236}">
                  <a16:creationId xmlns:a16="http://schemas.microsoft.com/office/drawing/2014/main" id="{F1B9F231-1E6A-4122-81B0-043E2A5F55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2" name="Freeform 36">
              <a:extLst>
                <a:ext uri="{FF2B5EF4-FFF2-40B4-BE49-F238E27FC236}">
                  <a16:creationId xmlns:a16="http://schemas.microsoft.com/office/drawing/2014/main" id="{DF2B6BD0-0057-43BC-8681-9FAC9FC535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3" name="Freeform 37">
              <a:extLst>
                <a:ext uri="{FF2B5EF4-FFF2-40B4-BE49-F238E27FC236}">
                  <a16:creationId xmlns:a16="http://schemas.microsoft.com/office/drawing/2014/main" id="{6D7D7117-2276-4EB9-882B-A44A2DB066F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4" name="Freeform 38">
              <a:extLst>
                <a:ext uri="{FF2B5EF4-FFF2-40B4-BE49-F238E27FC236}">
                  <a16:creationId xmlns:a16="http://schemas.microsoft.com/office/drawing/2014/main" id="{98AD68EB-6444-4B28-8F06-C0B6111ACF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5" name="Freeform 39">
              <a:extLst>
                <a:ext uri="{FF2B5EF4-FFF2-40B4-BE49-F238E27FC236}">
                  <a16:creationId xmlns:a16="http://schemas.microsoft.com/office/drawing/2014/main" id="{438FA125-C459-48A2-913F-F5D04E160E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6" name="Freeform 40">
              <a:extLst>
                <a:ext uri="{FF2B5EF4-FFF2-40B4-BE49-F238E27FC236}">
                  <a16:creationId xmlns:a16="http://schemas.microsoft.com/office/drawing/2014/main" id="{18E796D1-6480-436F-947D-550CCE516E1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7" name="Freeform 41">
              <a:extLst>
                <a:ext uri="{FF2B5EF4-FFF2-40B4-BE49-F238E27FC236}">
                  <a16:creationId xmlns:a16="http://schemas.microsoft.com/office/drawing/2014/main" id="{4549B300-4F89-4E35-B5E7-53E3C6A54B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8" name="Freeform 42">
              <a:extLst>
                <a:ext uri="{FF2B5EF4-FFF2-40B4-BE49-F238E27FC236}">
                  <a16:creationId xmlns:a16="http://schemas.microsoft.com/office/drawing/2014/main" id="{D8DA6C40-62DD-4FB3-8D06-5A599E38236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9" name="Freeform 43">
              <a:extLst>
                <a:ext uri="{FF2B5EF4-FFF2-40B4-BE49-F238E27FC236}">
                  <a16:creationId xmlns:a16="http://schemas.microsoft.com/office/drawing/2014/main" id="{28EE2B35-9D3D-4925-8DA9-9DF0E40BC4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0" name="Freeform 44">
              <a:extLst>
                <a:ext uri="{FF2B5EF4-FFF2-40B4-BE49-F238E27FC236}">
                  <a16:creationId xmlns:a16="http://schemas.microsoft.com/office/drawing/2014/main" id="{9DB82611-4043-4758-81EC-2239619803E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1" name="Rectangle 45">
              <a:extLst>
                <a:ext uri="{FF2B5EF4-FFF2-40B4-BE49-F238E27FC236}">
                  <a16:creationId xmlns:a16="http://schemas.microsoft.com/office/drawing/2014/main" id="{A8210AB3-0776-4F74-9227-5E448D1AFA4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112" name="Freeform 46">
              <a:extLst>
                <a:ext uri="{FF2B5EF4-FFF2-40B4-BE49-F238E27FC236}">
                  <a16:creationId xmlns:a16="http://schemas.microsoft.com/office/drawing/2014/main" id="{002C10AB-E300-481E-AFA5-410481B163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3" name="Freeform 47">
              <a:extLst>
                <a:ext uri="{FF2B5EF4-FFF2-40B4-BE49-F238E27FC236}">
                  <a16:creationId xmlns:a16="http://schemas.microsoft.com/office/drawing/2014/main" id="{11F47C5E-0453-4EF5-B969-A8263DC6AF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4" name="Freeform 48">
              <a:extLst>
                <a:ext uri="{FF2B5EF4-FFF2-40B4-BE49-F238E27FC236}">
                  <a16:creationId xmlns:a16="http://schemas.microsoft.com/office/drawing/2014/main" id="{D0CFDC87-55E8-40E1-BD98-4E1EA2C095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5" name="Freeform 49">
              <a:extLst>
                <a:ext uri="{FF2B5EF4-FFF2-40B4-BE49-F238E27FC236}">
                  <a16:creationId xmlns:a16="http://schemas.microsoft.com/office/drawing/2014/main" id="{C1151505-8A7F-41D8-AE03-AD172E38C09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6" name="Freeform 50">
              <a:extLst>
                <a:ext uri="{FF2B5EF4-FFF2-40B4-BE49-F238E27FC236}">
                  <a16:creationId xmlns:a16="http://schemas.microsoft.com/office/drawing/2014/main" id="{918DAD20-1F9F-41A7-B9D0-EE92F9B32D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7" name="Freeform 51">
              <a:extLst>
                <a:ext uri="{FF2B5EF4-FFF2-40B4-BE49-F238E27FC236}">
                  <a16:creationId xmlns:a16="http://schemas.microsoft.com/office/drawing/2014/main" id="{D303B51B-ADCC-43C9-AE4F-0168CFA637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8" name="Freeform 52">
              <a:extLst>
                <a:ext uri="{FF2B5EF4-FFF2-40B4-BE49-F238E27FC236}">
                  <a16:creationId xmlns:a16="http://schemas.microsoft.com/office/drawing/2014/main" id="{5621B409-0B0A-4827-81F9-684C335EE1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9" name="Freeform 53">
              <a:extLst>
                <a:ext uri="{FF2B5EF4-FFF2-40B4-BE49-F238E27FC236}">
                  <a16:creationId xmlns:a16="http://schemas.microsoft.com/office/drawing/2014/main" id="{FCA6910E-A4EC-464B-B285-5F1E40AEFF9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0" name="Freeform 54">
              <a:extLst>
                <a:ext uri="{FF2B5EF4-FFF2-40B4-BE49-F238E27FC236}">
                  <a16:creationId xmlns:a16="http://schemas.microsoft.com/office/drawing/2014/main" id="{7D0C75DF-4953-4E72-B34A-2F8BD05235F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1" name="Freeform 55">
              <a:extLst>
                <a:ext uri="{FF2B5EF4-FFF2-40B4-BE49-F238E27FC236}">
                  <a16:creationId xmlns:a16="http://schemas.microsoft.com/office/drawing/2014/main" id="{998A65EA-C434-41FF-B792-2BDC115019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2" name="Freeform 56">
              <a:extLst>
                <a:ext uri="{FF2B5EF4-FFF2-40B4-BE49-F238E27FC236}">
                  <a16:creationId xmlns:a16="http://schemas.microsoft.com/office/drawing/2014/main" id="{3A6D2AE4-7ABD-4946-BE69-5FD3C1A1D6A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3" name="Freeform 57">
              <a:extLst>
                <a:ext uri="{FF2B5EF4-FFF2-40B4-BE49-F238E27FC236}">
                  <a16:creationId xmlns:a16="http://schemas.microsoft.com/office/drawing/2014/main" id="{833A81DC-8A3A-4141-A713-A2FE1C572B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4" name="Freeform 58">
              <a:extLst>
                <a:ext uri="{FF2B5EF4-FFF2-40B4-BE49-F238E27FC236}">
                  <a16:creationId xmlns:a16="http://schemas.microsoft.com/office/drawing/2014/main" id="{47BB7FFD-57DB-41BD-8D42-9FB58174B1B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grpSp>
      <p:pic>
        <p:nvPicPr>
          <p:cNvPr id="126" name="Picture 2">
            <a:extLst>
              <a:ext uri="{FF2B5EF4-FFF2-40B4-BE49-F238E27FC236}">
                <a16:creationId xmlns:a16="http://schemas.microsoft.com/office/drawing/2014/main" id="{3631D3C9-4C1D-4B3A-A737-E6E78004240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3" y="-3747"/>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p:nvSpPr>
          <p:cNvPr id="2" name="Title 1">
            <a:extLst>
              <a:ext uri="{FF2B5EF4-FFF2-40B4-BE49-F238E27FC236}">
                <a16:creationId xmlns:a16="http://schemas.microsoft.com/office/drawing/2014/main" id="{D5F05F6A-20C2-32A1-306C-AAC3099F9DF4}"/>
              </a:ext>
            </a:extLst>
          </p:cNvPr>
          <p:cNvSpPr>
            <a:spLocks noGrp="1"/>
          </p:cNvSpPr>
          <p:nvPr>
            <p:ph type="title"/>
          </p:nvPr>
        </p:nvSpPr>
        <p:spPr>
          <a:xfrm>
            <a:off x="8057397" y="1113282"/>
            <a:ext cx="3489569" cy="2396681"/>
          </a:xfrm>
        </p:spPr>
        <p:txBody>
          <a:bodyPr vert="horz" lIns="91440" tIns="45720" rIns="91440" bIns="45720" rtlCol="0" anchor="b">
            <a:normAutofit/>
          </a:bodyPr>
          <a:lstStyle/>
          <a:p>
            <a:r>
              <a:rPr lang="en-US" sz="4400">
                <a:solidFill>
                  <a:srgbClr val="FFFFFF"/>
                </a:solidFill>
              </a:rPr>
              <a:t>Despite the scary name…</a:t>
            </a:r>
          </a:p>
        </p:txBody>
      </p:sp>
      <p:sp useBgFill="1">
        <p:nvSpPr>
          <p:cNvPr id="128" name="Round Diagonal Corner Rectangle 6">
            <a:extLst>
              <a:ext uri="{FF2B5EF4-FFF2-40B4-BE49-F238E27FC236}">
                <a16:creationId xmlns:a16="http://schemas.microsoft.com/office/drawing/2014/main" id="{5B986EF0-8540-483D-9DDE-1F168FAAC7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8949" y="808057"/>
            <a:ext cx="6752461" cy="5234394"/>
          </a:xfrm>
          <a:prstGeom prst="round2DiagRect">
            <a:avLst>
              <a:gd name="adj1" fmla="val 741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Graphical user interface, text, application&#10;&#10;Description automatically generated">
            <a:extLst>
              <a:ext uri="{FF2B5EF4-FFF2-40B4-BE49-F238E27FC236}">
                <a16:creationId xmlns:a16="http://schemas.microsoft.com/office/drawing/2014/main" id="{4E1F7A95-CEF2-E0CB-FC57-1D54107778D5}"/>
              </a:ext>
            </a:extLst>
          </p:cNvPr>
          <p:cNvPicPr>
            <a:picLocks noChangeAspect="1"/>
          </p:cNvPicPr>
          <p:nvPr/>
        </p:nvPicPr>
        <p:blipFill>
          <a:blip r:embed="rId4"/>
          <a:stretch>
            <a:fillRect/>
          </a:stretch>
        </p:blipFill>
        <p:spPr>
          <a:xfrm>
            <a:off x="1118988" y="1736709"/>
            <a:ext cx="6112382" cy="3377090"/>
          </a:xfrm>
          <a:prstGeom prst="rect">
            <a:avLst/>
          </a:prstGeom>
        </p:spPr>
      </p:pic>
    </p:spTree>
    <p:extLst>
      <p:ext uri="{BB962C8B-B14F-4D97-AF65-F5344CB8AC3E}">
        <p14:creationId xmlns:p14="http://schemas.microsoft.com/office/powerpoint/2010/main" val="2191487364"/>
      </p:ext>
    </p:extLst>
  </p:cSld>
  <p:clrMapOvr>
    <a:overrideClrMapping bg1="lt1" tx1="dk1" bg2="lt2" tx2="dk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E8DC6FCD-811B-436E-9FEE-FC957486CD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9" name="Picture 8" descr="Chart, diagram&#10;&#10;Description automatically generated">
            <a:extLst>
              <a:ext uri="{FF2B5EF4-FFF2-40B4-BE49-F238E27FC236}">
                <a16:creationId xmlns:a16="http://schemas.microsoft.com/office/drawing/2014/main" id="{4AF80D81-238A-87C5-7680-72C2A1AAAE6F}"/>
              </a:ext>
            </a:extLst>
          </p:cNvPr>
          <p:cNvPicPr>
            <a:picLocks noChangeAspect="1"/>
          </p:cNvPicPr>
          <p:nvPr/>
        </p:nvPicPr>
        <p:blipFill rotWithShape="1">
          <a:blip r:embed="rId3"/>
          <a:srcRect r="-2" b="1670"/>
          <a:stretch/>
        </p:blipFill>
        <p:spPr>
          <a:xfrm>
            <a:off x="192521" y="3149376"/>
            <a:ext cx="5804105" cy="3167426"/>
          </a:xfrm>
          <a:prstGeom prst="rect">
            <a:avLst/>
          </a:prstGeom>
        </p:spPr>
      </p:pic>
      <p:pic>
        <p:nvPicPr>
          <p:cNvPr id="11" name="Picture 10" descr="Shape&#10;&#10;Description automatically generated">
            <a:extLst>
              <a:ext uri="{FF2B5EF4-FFF2-40B4-BE49-F238E27FC236}">
                <a16:creationId xmlns:a16="http://schemas.microsoft.com/office/drawing/2014/main" id="{D1EC95DD-A4AE-8559-2789-E3EF5AFBAE77}"/>
              </a:ext>
            </a:extLst>
          </p:cNvPr>
          <p:cNvPicPr>
            <a:picLocks noChangeAspect="1"/>
          </p:cNvPicPr>
          <p:nvPr/>
        </p:nvPicPr>
        <p:blipFill rotWithShape="1">
          <a:blip r:embed="rId4"/>
          <a:srcRect t="4574" r="2" b="829"/>
          <a:stretch/>
        </p:blipFill>
        <p:spPr>
          <a:xfrm>
            <a:off x="6130873" y="3149376"/>
            <a:ext cx="5797883" cy="3167426"/>
          </a:xfrm>
          <a:prstGeom prst="rect">
            <a:avLst/>
          </a:prstGeom>
        </p:spPr>
      </p:pic>
      <p:pic>
        <p:nvPicPr>
          <p:cNvPr id="5" name="Content Placeholder 4" descr="Diagram&#10;&#10;Description automatically generated">
            <a:extLst>
              <a:ext uri="{FF2B5EF4-FFF2-40B4-BE49-F238E27FC236}">
                <a16:creationId xmlns:a16="http://schemas.microsoft.com/office/drawing/2014/main" id="{2E940CB6-35B8-A3B7-DA9B-7A3C0EF096DD}"/>
              </a:ext>
            </a:extLst>
          </p:cNvPr>
          <p:cNvPicPr>
            <a:picLocks noChangeAspect="1"/>
          </p:cNvPicPr>
          <p:nvPr/>
        </p:nvPicPr>
        <p:blipFill rotWithShape="1">
          <a:blip r:embed="rId5"/>
          <a:srcRect t="18182" r="-2" b="-2"/>
          <a:stretch/>
        </p:blipFill>
        <p:spPr>
          <a:xfrm>
            <a:off x="192521" y="179714"/>
            <a:ext cx="5804105" cy="2789948"/>
          </a:xfrm>
          <a:prstGeom prst="rect">
            <a:avLst/>
          </a:prstGeom>
        </p:spPr>
      </p:pic>
      <p:pic>
        <p:nvPicPr>
          <p:cNvPr id="7" name="Picture 6" descr="Diagram&#10;&#10;Description automatically generated">
            <a:extLst>
              <a:ext uri="{FF2B5EF4-FFF2-40B4-BE49-F238E27FC236}">
                <a16:creationId xmlns:a16="http://schemas.microsoft.com/office/drawing/2014/main" id="{ED989FE5-5DDE-61A0-3ED8-B45FEE5900A5}"/>
              </a:ext>
            </a:extLst>
          </p:cNvPr>
          <p:cNvPicPr>
            <a:picLocks noChangeAspect="1"/>
          </p:cNvPicPr>
          <p:nvPr/>
        </p:nvPicPr>
        <p:blipFill rotWithShape="1">
          <a:blip r:embed="rId6"/>
          <a:srcRect t="9746" r="2" b="2765"/>
          <a:stretch/>
        </p:blipFill>
        <p:spPr>
          <a:xfrm>
            <a:off x="6130873" y="179714"/>
            <a:ext cx="5797883" cy="2789948"/>
          </a:xfrm>
          <a:prstGeom prst="rect">
            <a:avLst/>
          </a:prstGeom>
        </p:spPr>
      </p:pic>
    </p:spTree>
    <p:extLst>
      <p:ext uri="{BB962C8B-B14F-4D97-AF65-F5344CB8AC3E}">
        <p14:creationId xmlns:p14="http://schemas.microsoft.com/office/powerpoint/2010/main" val="18656685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10" name="Picture 2">
            <a:extLst>
              <a:ext uri="{FF2B5EF4-FFF2-40B4-BE49-F238E27FC236}">
                <a16:creationId xmlns:a16="http://schemas.microsoft.com/office/drawing/2014/main" id="{EA8ADA9F-99E3-4964-8962-1118D1439FB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grpSp>
        <p:nvGrpSpPr>
          <p:cNvPr id="12" name="Group 11">
            <a:extLst>
              <a:ext uri="{FF2B5EF4-FFF2-40B4-BE49-F238E27FC236}">
                <a16:creationId xmlns:a16="http://schemas.microsoft.com/office/drawing/2014/main" id="{366C3164-AA9F-47E3-913A-4F002BC00F6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053888" cy="6858001"/>
            <a:chOff x="-14288" y="0"/>
            <a:chExt cx="12053888" cy="6858001"/>
          </a:xfrm>
        </p:grpSpPr>
        <p:grpSp>
          <p:nvGrpSpPr>
            <p:cNvPr id="13" name="Group 12">
              <a:extLst>
                <a:ext uri="{FF2B5EF4-FFF2-40B4-BE49-F238E27FC236}">
                  <a16:creationId xmlns:a16="http://schemas.microsoft.com/office/drawing/2014/main" id="{23FFBAC2-26D2-48B6-B2AA-34AEA0E79E28}"/>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5" name="Rectangle 5">
                <a:extLst>
                  <a:ext uri="{FF2B5EF4-FFF2-40B4-BE49-F238E27FC236}">
                    <a16:creationId xmlns:a16="http://schemas.microsoft.com/office/drawing/2014/main" id="{9B164BCB-27D3-4B8C-AC13-0A6F461082B7}"/>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26" name="Freeform 6">
                <a:extLst>
                  <a:ext uri="{FF2B5EF4-FFF2-40B4-BE49-F238E27FC236}">
                    <a16:creationId xmlns:a16="http://schemas.microsoft.com/office/drawing/2014/main" id="{10B247BE-F4A2-4259-9B20-FB9A555D280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7" name="Freeform 7">
                <a:extLst>
                  <a:ext uri="{FF2B5EF4-FFF2-40B4-BE49-F238E27FC236}">
                    <a16:creationId xmlns:a16="http://schemas.microsoft.com/office/drawing/2014/main" id="{39322C5A-DB6D-4B28-8C1C-1B1E8967891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8" name="Freeform 8">
                <a:extLst>
                  <a:ext uri="{FF2B5EF4-FFF2-40B4-BE49-F238E27FC236}">
                    <a16:creationId xmlns:a16="http://schemas.microsoft.com/office/drawing/2014/main" id="{67009B08-E345-4516-96EC-ED0AB1F30B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9" name="Freeform 9">
                <a:extLst>
                  <a:ext uri="{FF2B5EF4-FFF2-40B4-BE49-F238E27FC236}">
                    <a16:creationId xmlns:a16="http://schemas.microsoft.com/office/drawing/2014/main" id="{DFE2793C-165C-4635-A26E-C569C8E0C5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0" name="Freeform 10">
                <a:extLst>
                  <a:ext uri="{FF2B5EF4-FFF2-40B4-BE49-F238E27FC236}">
                    <a16:creationId xmlns:a16="http://schemas.microsoft.com/office/drawing/2014/main" id="{ECDFEF2C-7B0A-41A1-BB61-C92CB3E3A7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1" name="Freeform 11">
                <a:extLst>
                  <a:ext uri="{FF2B5EF4-FFF2-40B4-BE49-F238E27FC236}">
                    <a16:creationId xmlns:a16="http://schemas.microsoft.com/office/drawing/2014/main" id="{0012A396-1946-4B40-AA39-0790157CE9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2" name="Freeform 12">
                <a:extLst>
                  <a:ext uri="{FF2B5EF4-FFF2-40B4-BE49-F238E27FC236}">
                    <a16:creationId xmlns:a16="http://schemas.microsoft.com/office/drawing/2014/main" id="{CD6C6024-F73D-4991-97B9-BE53FF24E31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3" name="Freeform 13">
                <a:extLst>
                  <a:ext uri="{FF2B5EF4-FFF2-40B4-BE49-F238E27FC236}">
                    <a16:creationId xmlns:a16="http://schemas.microsoft.com/office/drawing/2014/main" id="{5977EDD1-3D10-43FA-B800-7A7C8112B77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4" name="Freeform 14">
                <a:extLst>
                  <a:ext uri="{FF2B5EF4-FFF2-40B4-BE49-F238E27FC236}">
                    <a16:creationId xmlns:a16="http://schemas.microsoft.com/office/drawing/2014/main" id="{D37988CF-9FC6-48F5-82F8-D2EB0178A3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5" name="Freeform 15">
                <a:extLst>
                  <a:ext uri="{FF2B5EF4-FFF2-40B4-BE49-F238E27FC236}">
                    <a16:creationId xmlns:a16="http://schemas.microsoft.com/office/drawing/2014/main" id="{EC5BB05B-491C-414A-91C3-B1CAB785A84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6" name="Line 16">
                <a:extLst>
                  <a:ext uri="{FF2B5EF4-FFF2-40B4-BE49-F238E27FC236}">
                    <a16:creationId xmlns:a16="http://schemas.microsoft.com/office/drawing/2014/main" id="{F3180CB6-F8D2-4596-B6CB-F9CEF5D3894E}"/>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37" name="Freeform 17">
                <a:extLst>
                  <a:ext uri="{FF2B5EF4-FFF2-40B4-BE49-F238E27FC236}">
                    <a16:creationId xmlns:a16="http://schemas.microsoft.com/office/drawing/2014/main" id="{DF338DD3-80F8-4F68-AC7C-361ABF2A9B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8" name="Freeform 18">
                <a:extLst>
                  <a:ext uri="{FF2B5EF4-FFF2-40B4-BE49-F238E27FC236}">
                    <a16:creationId xmlns:a16="http://schemas.microsoft.com/office/drawing/2014/main" id="{9666E4DB-B855-4A4E-BB50-1880738C11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9" name="Freeform 19">
                <a:extLst>
                  <a:ext uri="{FF2B5EF4-FFF2-40B4-BE49-F238E27FC236}">
                    <a16:creationId xmlns:a16="http://schemas.microsoft.com/office/drawing/2014/main" id="{F570FD9C-B435-4EF1-962C-621F1261AA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0" name="Freeform 20">
                <a:extLst>
                  <a:ext uri="{FF2B5EF4-FFF2-40B4-BE49-F238E27FC236}">
                    <a16:creationId xmlns:a16="http://schemas.microsoft.com/office/drawing/2014/main" id="{E236AF0B-3BDC-43C3-8FFC-2A94121E946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1" name="Rectangle 21">
                <a:extLst>
                  <a:ext uri="{FF2B5EF4-FFF2-40B4-BE49-F238E27FC236}">
                    <a16:creationId xmlns:a16="http://schemas.microsoft.com/office/drawing/2014/main" id="{3BA2C208-5097-4497-AA2C-ADDDAB48B6A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42" name="Freeform 22">
                <a:extLst>
                  <a:ext uri="{FF2B5EF4-FFF2-40B4-BE49-F238E27FC236}">
                    <a16:creationId xmlns:a16="http://schemas.microsoft.com/office/drawing/2014/main" id="{6A45DD96-8D07-43CA-B036-6FDA880A17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3" name="Freeform 23">
                <a:extLst>
                  <a:ext uri="{FF2B5EF4-FFF2-40B4-BE49-F238E27FC236}">
                    <a16:creationId xmlns:a16="http://schemas.microsoft.com/office/drawing/2014/main" id="{AF7F7CBB-E154-4CD5-9ED0-D5DDC1DFEAE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4" name="Freeform 24">
                <a:extLst>
                  <a:ext uri="{FF2B5EF4-FFF2-40B4-BE49-F238E27FC236}">
                    <a16:creationId xmlns:a16="http://schemas.microsoft.com/office/drawing/2014/main" id="{EFF4AB16-41DD-4877-8C28-ED78F4CA7F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5" name="Freeform 25">
                <a:extLst>
                  <a:ext uri="{FF2B5EF4-FFF2-40B4-BE49-F238E27FC236}">
                    <a16:creationId xmlns:a16="http://schemas.microsoft.com/office/drawing/2014/main" id="{30BCBD5D-92EB-487E-B1D0-F9000D45D10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6" name="Freeform 26">
                <a:extLst>
                  <a:ext uri="{FF2B5EF4-FFF2-40B4-BE49-F238E27FC236}">
                    <a16:creationId xmlns:a16="http://schemas.microsoft.com/office/drawing/2014/main" id="{DA07BDB8-9827-4EBF-9B99-6C503EA0BC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7" name="Freeform 27">
                <a:extLst>
                  <a:ext uri="{FF2B5EF4-FFF2-40B4-BE49-F238E27FC236}">
                    <a16:creationId xmlns:a16="http://schemas.microsoft.com/office/drawing/2014/main" id="{7F41FB05-1B3F-450A-A1A7-8C8BD182A5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8" name="Freeform 28">
                <a:extLst>
                  <a:ext uri="{FF2B5EF4-FFF2-40B4-BE49-F238E27FC236}">
                    <a16:creationId xmlns:a16="http://schemas.microsoft.com/office/drawing/2014/main" id="{0629E219-1F32-41C1-B921-05E4561179B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9" name="Freeform 29">
                <a:extLst>
                  <a:ext uri="{FF2B5EF4-FFF2-40B4-BE49-F238E27FC236}">
                    <a16:creationId xmlns:a16="http://schemas.microsoft.com/office/drawing/2014/main" id="{8081FB28-486E-4C09-9D15-0B2657B56FB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0" name="Freeform 30">
                <a:extLst>
                  <a:ext uri="{FF2B5EF4-FFF2-40B4-BE49-F238E27FC236}">
                    <a16:creationId xmlns:a16="http://schemas.microsoft.com/office/drawing/2014/main" id="{CB547EFB-F29D-4336-9644-0AE7A94EA4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1" name="Freeform 31">
                <a:extLst>
                  <a:ext uri="{FF2B5EF4-FFF2-40B4-BE49-F238E27FC236}">
                    <a16:creationId xmlns:a16="http://schemas.microsoft.com/office/drawing/2014/main" id="{BB2793F4-FAD7-459A-BC46-06BB1D4FAAC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grpSp>
        <p:grpSp>
          <p:nvGrpSpPr>
            <p:cNvPr id="14" name="Group 13">
              <a:extLst>
                <a:ext uri="{FF2B5EF4-FFF2-40B4-BE49-F238E27FC236}">
                  <a16:creationId xmlns:a16="http://schemas.microsoft.com/office/drawing/2014/main" id="{FC01589C-0235-4B21-B264-777746D4D595}"/>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5" name="Freeform 32">
                <a:extLst>
                  <a:ext uri="{FF2B5EF4-FFF2-40B4-BE49-F238E27FC236}">
                    <a16:creationId xmlns:a16="http://schemas.microsoft.com/office/drawing/2014/main" id="{678F5669-8CE7-445E-8D54-49C5E2013B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6" name="Freeform 33">
                <a:extLst>
                  <a:ext uri="{FF2B5EF4-FFF2-40B4-BE49-F238E27FC236}">
                    <a16:creationId xmlns:a16="http://schemas.microsoft.com/office/drawing/2014/main" id="{E93A3F8E-D876-485E-9EDC-43E315DE1EE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7" name="Freeform 34">
                <a:extLst>
                  <a:ext uri="{FF2B5EF4-FFF2-40B4-BE49-F238E27FC236}">
                    <a16:creationId xmlns:a16="http://schemas.microsoft.com/office/drawing/2014/main" id="{B4F848A6-931A-4CC9-9B29-C7A9CEA3ACE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8" name="Freeform 35">
                <a:extLst>
                  <a:ext uri="{FF2B5EF4-FFF2-40B4-BE49-F238E27FC236}">
                    <a16:creationId xmlns:a16="http://schemas.microsoft.com/office/drawing/2014/main" id="{5C4204D4-6782-4DB1-8FF8-86CC698AF2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9" name="Freeform 36">
                <a:extLst>
                  <a:ext uri="{FF2B5EF4-FFF2-40B4-BE49-F238E27FC236}">
                    <a16:creationId xmlns:a16="http://schemas.microsoft.com/office/drawing/2014/main" id="{3907C583-5764-43DC-8AF9-992D3472F6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0" name="Freeform 37">
                <a:extLst>
                  <a:ext uri="{FF2B5EF4-FFF2-40B4-BE49-F238E27FC236}">
                    <a16:creationId xmlns:a16="http://schemas.microsoft.com/office/drawing/2014/main" id="{56CE3D6E-1121-4EF2-9DFB-7F3937FCCD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1" name="Freeform 38">
                <a:extLst>
                  <a:ext uri="{FF2B5EF4-FFF2-40B4-BE49-F238E27FC236}">
                    <a16:creationId xmlns:a16="http://schemas.microsoft.com/office/drawing/2014/main" id="{3AEB7245-E197-4AE5-BCFC-7821E49EFE4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2" name="Freeform 39">
                <a:extLst>
                  <a:ext uri="{FF2B5EF4-FFF2-40B4-BE49-F238E27FC236}">
                    <a16:creationId xmlns:a16="http://schemas.microsoft.com/office/drawing/2014/main" id="{801E9C76-F4FB-4C4D-9350-B526F294E0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3" name="Freeform 40">
                <a:extLst>
                  <a:ext uri="{FF2B5EF4-FFF2-40B4-BE49-F238E27FC236}">
                    <a16:creationId xmlns:a16="http://schemas.microsoft.com/office/drawing/2014/main" id="{F9C0C5DE-6C8C-4CD0-9C91-6A132A06DA7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 name="Rectangle 41">
                <a:extLst>
                  <a:ext uri="{FF2B5EF4-FFF2-40B4-BE49-F238E27FC236}">
                    <a16:creationId xmlns:a16="http://schemas.microsoft.com/office/drawing/2014/main" id="{955A7039-8B66-4CF0-8048-0AD0F4A5B85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grpSp>
      </p:grpSp>
      <p:sp>
        <p:nvSpPr>
          <p:cNvPr id="53" name="Rectangle 52">
            <a:extLst>
              <a:ext uri="{FF2B5EF4-FFF2-40B4-BE49-F238E27FC236}">
                <a16:creationId xmlns:a16="http://schemas.microsoft.com/office/drawing/2014/main" id="{C068D0EE-C6C8-484A-AFB7-3602BA27F8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DDE5FB8C-CC3F-4C24-BF4F-1B5999DE68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Diagram&#10;&#10;Description automatically generated">
            <a:extLst>
              <a:ext uri="{FF2B5EF4-FFF2-40B4-BE49-F238E27FC236}">
                <a16:creationId xmlns:a16="http://schemas.microsoft.com/office/drawing/2014/main" id="{BB006B97-2B5E-FD5A-A9CF-E68A2E153E66}"/>
              </a:ext>
            </a:extLst>
          </p:cNvPr>
          <p:cNvPicPr>
            <a:picLocks noChangeAspect="1"/>
          </p:cNvPicPr>
          <p:nvPr/>
        </p:nvPicPr>
        <p:blipFill>
          <a:blip r:embed="rId5"/>
          <a:stretch>
            <a:fillRect/>
          </a:stretch>
        </p:blipFill>
        <p:spPr>
          <a:xfrm>
            <a:off x="1907228" y="643467"/>
            <a:ext cx="8377543" cy="5571066"/>
          </a:xfrm>
          <a:prstGeom prst="rect">
            <a:avLst/>
          </a:prstGeom>
        </p:spPr>
      </p:pic>
    </p:spTree>
    <p:extLst>
      <p:ext uri="{BB962C8B-B14F-4D97-AF65-F5344CB8AC3E}">
        <p14:creationId xmlns:p14="http://schemas.microsoft.com/office/powerpoint/2010/main" val="16960609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8000"/>
                <a:hueMod val="94000"/>
                <a:satMod val="148000"/>
                <a:lumMod val="150000"/>
              </a:schemeClr>
            </a:gs>
            <a:gs pos="100000">
              <a:schemeClr val="bg2">
                <a:shade val="92000"/>
                <a:hueMod val="104000"/>
                <a:satMod val="140000"/>
                <a:lumMod val="68000"/>
              </a:schemeClr>
            </a:gs>
          </a:gsLst>
          <a:lin ang="5040000" scaled="0"/>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EEF4763-EB4A-4A35-89EB-AD2763B48C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0DEF0E0-7AF5-BBCC-1134-DB2271734AAF}"/>
              </a:ext>
            </a:extLst>
          </p:cNvPr>
          <p:cNvSpPr>
            <a:spLocks noGrp="1"/>
          </p:cNvSpPr>
          <p:nvPr>
            <p:ph type="title"/>
          </p:nvPr>
        </p:nvSpPr>
        <p:spPr>
          <a:xfrm>
            <a:off x="1141413" y="618518"/>
            <a:ext cx="9905998" cy="1478570"/>
          </a:xfrm>
        </p:spPr>
        <p:txBody>
          <a:bodyPr>
            <a:normAutofit/>
          </a:bodyPr>
          <a:lstStyle/>
          <a:p>
            <a:r>
              <a:rPr lang="en-US" dirty="0"/>
              <a:t>Important IDEA:</a:t>
            </a:r>
          </a:p>
        </p:txBody>
      </p:sp>
      <p:graphicFrame>
        <p:nvGraphicFramePr>
          <p:cNvPr id="5" name="Content Placeholder 2">
            <a:extLst>
              <a:ext uri="{FF2B5EF4-FFF2-40B4-BE49-F238E27FC236}">
                <a16:creationId xmlns:a16="http://schemas.microsoft.com/office/drawing/2014/main" id="{FA431D00-DE2F-784A-35D1-EF0E9BE137D1}"/>
              </a:ext>
            </a:extLst>
          </p:cNvPr>
          <p:cNvGraphicFramePr>
            <a:graphicFrameLocks noGrp="1"/>
          </p:cNvGraphicFramePr>
          <p:nvPr>
            <p:ph idx="1"/>
            <p:extLst>
              <p:ext uri="{D42A27DB-BD31-4B8C-83A1-F6EECF244321}">
                <p14:modId xmlns:p14="http://schemas.microsoft.com/office/powerpoint/2010/main" val="628221"/>
              </p:ext>
            </p:extLst>
          </p:nvPr>
        </p:nvGraphicFramePr>
        <p:xfrm>
          <a:off x="1141411" y="2440771"/>
          <a:ext cx="9905999" cy="35848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006622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11" name="Picture 2">
            <a:extLst>
              <a:ext uri="{FF2B5EF4-FFF2-40B4-BE49-F238E27FC236}">
                <a16:creationId xmlns:a16="http://schemas.microsoft.com/office/drawing/2014/main" id="{9EB19A0D-88ED-4EC7-B012-FDA45662F22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grpSp>
        <p:nvGrpSpPr>
          <p:cNvPr id="13" name="Group 12">
            <a:extLst>
              <a:ext uri="{FF2B5EF4-FFF2-40B4-BE49-F238E27FC236}">
                <a16:creationId xmlns:a16="http://schemas.microsoft.com/office/drawing/2014/main" id="{039C885C-7507-48BC-8DA5-9B9A8A3B290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4" name="Rectangle 5">
              <a:extLst>
                <a:ext uri="{FF2B5EF4-FFF2-40B4-BE49-F238E27FC236}">
                  <a16:creationId xmlns:a16="http://schemas.microsoft.com/office/drawing/2014/main" id="{80315E80-D09C-4AAC-A1AA-6416ADD0A776}"/>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5" name="Freeform 6">
              <a:extLst>
                <a:ext uri="{FF2B5EF4-FFF2-40B4-BE49-F238E27FC236}">
                  <a16:creationId xmlns:a16="http://schemas.microsoft.com/office/drawing/2014/main" id="{464D5536-A035-4505-AF73-4F7CAE48825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 name="Freeform 7">
              <a:extLst>
                <a:ext uri="{FF2B5EF4-FFF2-40B4-BE49-F238E27FC236}">
                  <a16:creationId xmlns:a16="http://schemas.microsoft.com/office/drawing/2014/main" id="{81218E36-F40D-459F-A201-0A62E0FA57A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 name="Rectangle 8">
              <a:extLst>
                <a:ext uri="{FF2B5EF4-FFF2-40B4-BE49-F238E27FC236}">
                  <a16:creationId xmlns:a16="http://schemas.microsoft.com/office/drawing/2014/main" id="{5B53825A-3A84-4E26-A19D-A61548B6A596}"/>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8" name="Freeform 9">
              <a:extLst>
                <a:ext uri="{FF2B5EF4-FFF2-40B4-BE49-F238E27FC236}">
                  <a16:creationId xmlns:a16="http://schemas.microsoft.com/office/drawing/2014/main" id="{AD90489C-7868-4D44-828E-5BD078E1078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9" name="Freeform 10">
              <a:extLst>
                <a:ext uri="{FF2B5EF4-FFF2-40B4-BE49-F238E27FC236}">
                  <a16:creationId xmlns:a16="http://schemas.microsoft.com/office/drawing/2014/main" id="{98ED0810-C456-43E0-A430-4BF3E84BB3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 name="Freeform 11">
              <a:extLst>
                <a:ext uri="{FF2B5EF4-FFF2-40B4-BE49-F238E27FC236}">
                  <a16:creationId xmlns:a16="http://schemas.microsoft.com/office/drawing/2014/main" id="{E5A0D863-274E-498B-A757-EE462B7CFC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 name="Freeform 12">
              <a:extLst>
                <a:ext uri="{FF2B5EF4-FFF2-40B4-BE49-F238E27FC236}">
                  <a16:creationId xmlns:a16="http://schemas.microsoft.com/office/drawing/2014/main" id="{B7819E45-002E-4BE7-9D91-AF82D377627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 name="Freeform 13">
              <a:extLst>
                <a:ext uri="{FF2B5EF4-FFF2-40B4-BE49-F238E27FC236}">
                  <a16:creationId xmlns:a16="http://schemas.microsoft.com/office/drawing/2014/main" id="{8B2A702D-53E8-4674-87E0-CA1F7E5627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3" name="Freeform 14">
              <a:extLst>
                <a:ext uri="{FF2B5EF4-FFF2-40B4-BE49-F238E27FC236}">
                  <a16:creationId xmlns:a16="http://schemas.microsoft.com/office/drawing/2014/main" id="{451CEEF2-55A9-4CDF-BB69-2D07031F0D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 name="Freeform 15">
              <a:extLst>
                <a:ext uri="{FF2B5EF4-FFF2-40B4-BE49-F238E27FC236}">
                  <a16:creationId xmlns:a16="http://schemas.microsoft.com/office/drawing/2014/main" id="{DCEC5350-68CD-460C-999B-A6055EA5063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5" name="Freeform 16">
              <a:extLst>
                <a:ext uri="{FF2B5EF4-FFF2-40B4-BE49-F238E27FC236}">
                  <a16:creationId xmlns:a16="http://schemas.microsoft.com/office/drawing/2014/main" id="{26945734-B592-423F-BCF3-8ED9227467C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6" name="Freeform 17">
              <a:extLst>
                <a:ext uri="{FF2B5EF4-FFF2-40B4-BE49-F238E27FC236}">
                  <a16:creationId xmlns:a16="http://schemas.microsoft.com/office/drawing/2014/main" id="{D6FF6791-D332-4D35-90E0-42011DF40C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7" name="Freeform 18">
              <a:extLst>
                <a:ext uri="{FF2B5EF4-FFF2-40B4-BE49-F238E27FC236}">
                  <a16:creationId xmlns:a16="http://schemas.microsoft.com/office/drawing/2014/main" id="{B1ED9C0C-0AD0-4F60-BB85-02B00AFE760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8" name="Freeform 19">
              <a:extLst>
                <a:ext uri="{FF2B5EF4-FFF2-40B4-BE49-F238E27FC236}">
                  <a16:creationId xmlns:a16="http://schemas.microsoft.com/office/drawing/2014/main" id="{E202B26B-3FB3-4127-9295-F6E24A75ED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9" name="Freeform 20">
              <a:extLst>
                <a:ext uri="{FF2B5EF4-FFF2-40B4-BE49-F238E27FC236}">
                  <a16:creationId xmlns:a16="http://schemas.microsoft.com/office/drawing/2014/main" id="{A9B0C70B-3686-4190-8592-736E11AB4D0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0" name="Freeform 21">
              <a:extLst>
                <a:ext uri="{FF2B5EF4-FFF2-40B4-BE49-F238E27FC236}">
                  <a16:creationId xmlns:a16="http://schemas.microsoft.com/office/drawing/2014/main" id="{3DCD01FB-20E8-42C3-AFE9-DFD3F426A15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1" name="Freeform 22">
              <a:extLst>
                <a:ext uri="{FF2B5EF4-FFF2-40B4-BE49-F238E27FC236}">
                  <a16:creationId xmlns:a16="http://schemas.microsoft.com/office/drawing/2014/main" id="{E18D3AEB-E104-4243-893A-880F9A3C45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2" name="Freeform 23">
              <a:extLst>
                <a:ext uri="{FF2B5EF4-FFF2-40B4-BE49-F238E27FC236}">
                  <a16:creationId xmlns:a16="http://schemas.microsoft.com/office/drawing/2014/main" id="{25B79020-576E-46E2-BDDD-3D93C9DD53B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3" name="Freeform 24">
              <a:extLst>
                <a:ext uri="{FF2B5EF4-FFF2-40B4-BE49-F238E27FC236}">
                  <a16:creationId xmlns:a16="http://schemas.microsoft.com/office/drawing/2014/main" id="{F9BE123C-99CB-4F9F-B6AD-D78B410111B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4" name="Freeform 25">
              <a:extLst>
                <a:ext uri="{FF2B5EF4-FFF2-40B4-BE49-F238E27FC236}">
                  <a16:creationId xmlns:a16="http://schemas.microsoft.com/office/drawing/2014/main" id="{2652409A-0FBC-471C-8070-735AA2D18C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5" name="Freeform 26">
              <a:extLst>
                <a:ext uri="{FF2B5EF4-FFF2-40B4-BE49-F238E27FC236}">
                  <a16:creationId xmlns:a16="http://schemas.microsoft.com/office/drawing/2014/main" id="{A7B0AC30-BECB-435E-B184-5893DAF4CF1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6" name="Freeform 27">
              <a:extLst>
                <a:ext uri="{FF2B5EF4-FFF2-40B4-BE49-F238E27FC236}">
                  <a16:creationId xmlns:a16="http://schemas.microsoft.com/office/drawing/2014/main" id="{209F3AA3-0D92-49EA-8E9E-E851935910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7" name="Freeform 28">
              <a:extLst>
                <a:ext uri="{FF2B5EF4-FFF2-40B4-BE49-F238E27FC236}">
                  <a16:creationId xmlns:a16="http://schemas.microsoft.com/office/drawing/2014/main" id="{96C003E9-8BC2-48CC-ABF7-540233FDB0B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8" name="Freeform 29">
              <a:extLst>
                <a:ext uri="{FF2B5EF4-FFF2-40B4-BE49-F238E27FC236}">
                  <a16:creationId xmlns:a16="http://schemas.microsoft.com/office/drawing/2014/main" id="{13BDD8BA-D378-486C-AAC9-F4BC3E8560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9" name="Freeform 30">
              <a:extLst>
                <a:ext uri="{FF2B5EF4-FFF2-40B4-BE49-F238E27FC236}">
                  <a16:creationId xmlns:a16="http://schemas.microsoft.com/office/drawing/2014/main" id="{04C38930-9B92-429B-915A-D0198D6ACD1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0" name="Freeform 31">
              <a:extLst>
                <a:ext uri="{FF2B5EF4-FFF2-40B4-BE49-F238E27FC236}">
                  <a16:creationId xmlns:a16="http://schemas.microsoft.com/office/drawing/2014/main" id="{32660743-42C8-4FFB-A77B-66678E1E1B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1" name="Freeform 32">
              <a:extLst>
                <a:ext uri="{FF2B5EF4-FFF2-40B4-BE49-F238E27FC236}">
                  <a16:creationId xmlns:a16="http://schemas.microsoft.com/office/drawing/2014/main" id="{6B242301-66B7-4876-B23A-1B97410A55A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2" name="Rectangle 33">
              <a:extLst>
                <a:ext uri="{FF2B5EF4-FFF2-40B4-BE49-F238E27FC236}">
                  <a16:creationId xmlns:a16="http://schemas.microsoft.com/office/drawing/2014/main" id="{B05C5127-C481-4571-9E17-90305CA0A918}"/>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43" name="Freeform 34">
              <a:extLst>
                <a:ext uri="{FF2B5EF4-FFF2-40B4-BE49-F238E27FC236}">
                  <a16:creationId xmlns:a16="http://schemas.microsoft.com/office/drawing/2014/main" id="{BC0F1F06-EBE2-4919-A902-A503E384D26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4" name="Freeform 35">
              <a:extLst>
                <a:ext uri="{FF2B5EF4-FFF2-40B4-BE49-F238E27FC236}">
                  <a16:creationId xmlns:a16="http://schemas.microsoft.com/office/drawing/2014/main" id="{2B2E1C8D-A953-4AED-8346-C34CFE3BE3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5" name="Freeform 36">
              <a:extLst>
                <a:ext uri="{FF2B5EF4-FFF2-40B4-BE49-F238E27FC236}">
                  <a16:creationId xmlns:a16="http://schemas.microsoft.com/office/drawing/2014/main" id="{8F150D6E-EB09-41AD-93BE-BF543BE365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6" name="Freeform 37">
              <a:extLst>
                <a:ext uri="{FF2B5EF4-FFF2-40B4-BE49-F238E27FC236}">
                  <a16:creationId xmlns:a16="http://schemas.microsoft.com/office/drawing/2014/main" id="{AE3633FE-8FF6-4FC3-8422-483E7FAEDE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7" name="Freeform 38">
              <a:extLst>
                <a:ext uri="{FF2B5EF4-FFF2-40B4-BE49-F238E27FC236}">
                  <a16:creationId xmlns:a16="http://schemas.microsoft.com/office/drawing/2014/main" id="{D233BC09-3785-4EA9-A80F-699EABFCD8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8" name="Freeform 39">
              <a:extLst>
                <a:ext uri="{FF2B5EF4-FFF2-40B4-BE49-F238E27FC236}">
                  <a16:creationId xmlns:a16="http://schemas.microsoft.com/office/drawing/2014/main" id="{DEFAAC70-9A33-41C4-9960-80B056E47F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9" name="Freeform 40">
              <a:extLst>
                <a:ext uri="{FF2B5EF4-FFF2-40B4-BE49-F238E27FC236}">
                  <a16:creationId xmlns:a16="http://schemas.microsoft.com/office/drawing/2014/main" id="{FE1B6380-FA49-4E35-B2EB-BC1D322A0A2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0" name="Freeform 41">
              <a:extLst>
                <a:ext uri="{FF2B5EF4-FFF2-40B4-BE49-F238E27FC236}">
                  <a16:creationId xmlns:a16="http://schemas.microsoft.com/office/drawing/2014/main" id="{F578AFE9-69B9-4FE3-A349-4640D49A58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1" name="Freeform 42">
              <a:extLst>
                <a:ext uri="{FF2B5EF4-FFF2-40B4-BE49-F238E27FC236}">
                  <a16:creationId xmlns:a16="http://schemas.microsoft.com/office/drawing/2014/main" id="{49C01CF4-73AC-40B8-8AA5-60072CBB342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2" name="Freeform 43">
              <a:extLst>
                <a:ext uri="{FF2B5EF4-FFF2-40B4-BE49-F238E27FC236}">
                  <a16:creationId xmlns:a16="http://schemas.microsoft.com/office/drawing/2014/main" id="{B4DA1C3D-282A-4010-9263-E2F62D7954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3" name="Freeform 44">
              <a:extLst>
                <a:ext uri="{FF2B5EF4-FFF2-40B4-BE49-F238E27FC236}">
                  <a16:creationId xmlns:a16="http://schemas.microsoft.com/office/drawing/2014/main" id="{52475A43-7A28-4A0F-BA58-C070BB882B6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4" name="Rectangle 45">
              <a:extLst>
                <a:ext uri="{FF2B5EF4-FFF2-40B4-BE49-F238E27FC236}">
                  <a16:creationId xmlns:a16="http://schemas.microsoft.com/office/drawing/2014/main" id="{0C7241CC-AC61-4580-A46E-C217B329EB28}"/>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55" name="Freeform 46">
              <a:extLst>
                <a:ext uri="{FF2B5EF4-FFF2-40B4-BE49-F238E27FC236}">
                  <a16:creationId xmlns:a16="http://schemas.microsoft.com/office/drawing/2014/main" id="{584FF8AA-E75D-483B-A344-7022541CF8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6" name="Freeform 47">
              <a:extLst>
                <a:ext uri="{FF2B5EF4-FFF2-40B4-BE49-F238E27FC236}">
                  <a16:creationId xmlns:a16="http://schemas.microsoft.com/office/drawing/2014/main" id="{AFF0ABD2-8247-432E-9F13-CCB7D0E6206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7" name="Freeform 48">
              <a:extLst>
                <a:ext uri="{FF2B5EF4-FFF2-40B4-BE49-F238E27FC236}">
                  <a16:creationId xmlns:a16="http://schemas.microsoft.com/office/drawing/2014/main" id="{8779D639-A8BE-46A3-BF82-B0498C363B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8" name="Freeform 49">
              <a:extLst>
                <a:ext uri="{FF2B5EF4-FFF2-40B4-BE49-F238E27FC236}">
                  <a16:creationId xmlns:a16="http://schemas.microsoft.com/office/drawing/2014/main" id="{62C75AD3-B601-4AB8-A449-C0375B263A5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9" name="Freeform 50">
              <a:extLst>
                <a:ext uri="{FF2B5EF4-FFF2-40B4-BE49-F238E27FC236}">
                  <a16:creationId xmlns:a16="http://schemas.microsoft.com/office/drawing/2014/main" id="{7CEBAD4A-BB32-451F-B1E1-48D6F52EBD5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0" name="Freeform 51">
              <a:extLst>
                <a:ext uri="{FF2B5EF4-FFF2-40B4-BE49-F238E27FC236}">
                  <a16:creationId xmlns:a16="http://schemas.microsoft.com/office/drawing/2014/main" id="{9EA19F7F-29F8-4DF4-AB9B-C4D507FA7C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1" name="Freeform 52">
              <a:extLst>
                <a:ext uri="{FF2B5EF4-FFF2-40B4-BE49-F238E27FC236}">
                  <a16:creationId xmlns:a16="http://schemas.microsoft.com/office/drawing/2014/main" id="{9A6E14CB-BA29-40ED-B9E1-9AF554AFDE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2" name="Freeform 53">
              <a:extLst>
                <a:ext uri="{FF2B5EF4-FFF2-40B4-BE49-F238E27FC236}">
                  <a16:creationId xmlns:a16="http://schemas.microsoft.com/office/drawing/2014/main" id="{384A67CA-9AF3-4473-9BC7-2C48C432616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3" name="Freeform 54">
              <a:extLst>
                <a:ext uri="{FF2B5EF4-FFF2-40B4-BE49-F238E27FC236}">
                  <a16:creationId xmlns:a16="http://schemas.microsoft.com/office/drawing/2014/main" id="{9DE1AF00-9D03-4DFB-B862-C8665962894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4" name="Freeform 55">
              <a:extLst>
                <a:ext uri="{FF2B5EF4-FFF2-40B4-BE49-F238E27FC236}">
                  <a16:creationId xmlns:a16="http://schemas.microsoft.com/office/drawing/2014/main" id="{03D15E32-C507-4B36-B9AB-BD0A1AEBDE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5" name="Freeform 56">
              <a:extLst>
                <a:ext uri="{FF2B5EF4-FFF2-40B4-BE49-F238E27FC236}">
                  <a16:creationId xmlns:a16="http://schemas.microsoft.com/office/drawing/2014/main" id="{978B3024-1C05-4858-A919-0ABF75EF71A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6" name="Freeform 57">
              <a:extLst>
                <a:ext uri="{FF2B5EF4-FFF2-40B4-BE49-F238E27FC236}">
                  <a16:creationId xmlns:a16="http://schemas.microsoft.com/office/drawing/2014/main" id="{04B0C1D6-8B63-4D35-83C5-5D4331190A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7" name="Freeform 58">
              <a:extLst>
                <a:ext uri="{FF2B5EF4-FFF2-40B4-BE49-F238E27FC236}">
                  <a16:creationId xmlns:a16="http://schemas.microsoft.com/office/drawing/2014/main" id="{C0409678-BF82-43B2-8F95-46A5A0E1864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sp>
        <p:nvSpPr>
          <p:cNvPr id="2" name="Title 1">
            <a:extLst>
              <a:ext uri="{FF2B5EF4-FFF2-40B4-BE49-F238E27FC236}">
                <a16:creationId xmlns:a16="http://schemas.microsoft.com/office/drawing/2014/main" id="{014728F9-6433-E2D7-3524-0C84D7FB4320}"/>
              </a:ext>
            </a:extLst>
          </p:cNvPr>
          <p:cNvSpPr>
            <a:spLocks noGrp="1"/>
          </p:cNvSpPr>
          <p:nvPr>
            <p:ph type="title"/>
          </p:nvPr>
        </p:nvSpPr>
        <p:spPr>
          <a:xfrm>
            <a:off x="1617233" y="4539573"/>
            <a:ext cx="8957534" cy="1182838"/>
          </a:xfrm>
        </p:spPr>
        <p:txBody>
          <a:bodyPr vert="horz" lIns="91440" tIns="45720" rIns="91440" bIns="45720" rtlCol="0" anchor="b">
            <a:normAutofit/>
          </a:bodyPr>
          <a:lstStyle/>
          <a:p>
            <a:pPr algn="ctr"/>
            <a:r>
              <a:rPr lang="en-US" sz="4400" dirty="0"/>
              <a:t>One Final Activation Function…</a:t>
            </a:r>
          </a:p>
        </p:txBody>
      </p:sp>
      <p:sp>
        <p:nvSpPr>
          <p:cNvPr id="69" name="Round Diagonal Corner Rectangle 6">
            <a:extLst>
              <a:ext uri="{FF2B5EF4-FFF2-40B4-BE49-F238E27FC236}">
                <a16:creationId xmlns:a16="http://schemas.microsoft.com/office/drawing/2014/main" id="{9CE97880-B96A-4BF9-BFFB-34DAA44F88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974" y="639965"/>
            <a:ext cx="10879991" cy="3598548"/>
          </a:xfrm>
          <a:prstGeom prst="round2DiagRect">
            <a:avLst>
              <a:gd name="adj1" fmla="val 9529"/>
              <a:gd name="adj2" fmla="val 0"/>
            </a:avLst>
          </a:prstGeom>
          <a:solidFill>
            <a:srgbClr val="FFFFFF"/>
          </a:solid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E77EDF6F-C228-FBA9-348F-12B484D2EA7C}"/>
              </a:ext>
            </a:extLst>
          </p:cNvPr>
          <p:cNvPicPr>
            <a:picLocks noChangeAspect="1"/>
          </p:cNvPicPr>
          <p:nvPr/>
        </p:nvPicPr>
        <p:blipFill>
          <a:blip r:embed="rId5"/>
          <a:stretch>
            <a:fillRect/>
          </a:stretch>
        </p:blipFill>
        <p:spPr>
          <a:xfrm>
            <a:off x="1590848" y="951493"/>
            <a:ext cx="3817045" cy="2975493"/>
          </a:xfrm>
          <a:prstGeom prst="rect">
            <a:avLst/>
          </a:prstGeom>
        </p:spPr>
      </p:pic>
      <p:pic>
        <p:nvPicPr>
          <p:cNvPr id="5" name="Picture 4">
            <a:extLst>
              <a:ext uri="{FF2B5EF4-FFF2-40B4-BE49-F238E27FC236}">
                <a16:creationId xmlns:a16="http://schemas.microsoft.com/office/drawing/2014/main" id="{681A0413-F5C6-7F10-D3BB-15AEB69AED2D}"/>
              </a:ext>
            </a:extLst>
          </p:cNvPr>
          <p:cNvPicPr>
            <a:picLocks noChangeAspect="1"/>
          </p:cNvPicPr>
          <p:nvPr/>
        </p:nvPicPr>
        <p:blipFill>
          <a:blip r:embed="rId6"/>
          <a:stretch>
            <a:fillRect/>
          </a:stretch>
        </p:blipFill>
        <p:spPr>
          <a:xfrm>
            <a:off x="6188832" y="1327916"/>
            <a:ext cx="5051472" cy="2222646"/>
          </a:xfrm>
          <a:prstGeom prst="rect">
            <a:avLst/>
          </a:prstGeom>
        </p:spPr>
      </p:pic>
    </p:spTree>
    <p:extLst>
      <p:ext uri="{BB962C8B-B14F-4D97-AF65-F5344CB8AC3E}">
        <p14:creationId xmlns:p14="http://schemas.microsoft.com/office/powerpoint/2010/main" val="21293825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2E551-A929-5482-5AFE-A3138242BE4D}"/>
              </a:ext>
            </a:extLst>
          </p:cNvPr>
          <p:cNvSpPr>
            <a:spLocks noGrp="1"/>
          </p:cNvSpPr>
          <p:nvPr>
            <p:ph type="title"/>
          </p:nvPr>
        </p:nvSpPr>
        <p:spPr>
          <a:xfrm>
            <a:off x="1141413" y="618518"/>
            <a:ext cx="9905998" cy="1478570"/>
          </a:xfrm>
        </p:spPr>
        <p:txBody>
          <a:bodyPr>
            <a:normAutofit/>
          </a:bodyPr>
          <a:lstStyle/>
          <a:p>
            <a:r>
              <a:rPr lang="en-US"/>
              <a:t>What is Loss?</a:t>
            </a:r>
          </a:p>
        </p:txBody>
      </p:sp>
      <p:graphicFrame>
        <p:nvGraphicFramePr>
          <p:cNvPr id="5" name="Content Placeholder 2">
            <a:extLst>
              <a:ext uri="{FF2B5EF4-FFF2-40B4-BE49-F238E27FC236}">
                <a16:creationId xmlns:a16="http://schemas.microsoft.com/office/drawing/2014/main" id="{9B2205D8-E712-3B5B-1E00-7DED35B864CA}"/>
              </a:ext>
            </a:extLst>
          </p:cNvPr>
          <p:cNvGraphicFramePr>
            <a:graphicFrameLocks noGrp="1"/>
          </p:cNvGraphicFramePr>
          <p:nvPr>
            <p:ph idx="1"/>
            <p:extLst>
              <p:ext uri="{D42A27DB-BD31-4B8C-83A1-F6EECF244321}">
                <p14:modId xmlns:p14="http://schemas.microsoft.com/office/powerpoint/2010/main" val="2797528529"/>
              </p:ext>
            </p:extLst>
          </p:nvPr>
        </p:nvGraphicFramePr>
        <p:xfrm>
          <a:off x="1141413" y="2418820"/>
          <a:ext cx="9906000" cy="314272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496719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 name="Picture 2">
            <a:extLst>
              <a:ext uri="{FF2B5EF4-FFF2-40B4-BE49-F238E27FC236}">
                <a16:creationId xmlns:a16="http://schemas.microsoft.com/office/drawing/2014/main" id="{678E285C-BE9E-45B7-A3EE-B9792DAE991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grpSp>
        <p:nvGrpSpPr>
          <p:cNvPr id="14" name="Group 13">
            <a:extLst>
              <a:ext uri="{FF2B5EF4-FFF2-40B4-BE49-F238E27FC236}">
                <a16:creationId xmlns:a16="http://schemas.microsoft.com/office/drawing/2014/main" id="{AB86F577-8905-4B21-8AF3-C1BB3433775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5" name="Rectangle 5">
              <a:extLst>
                <a:ext uri="{FF2B5EF4-FFF2-40B4-BE49-F238E27FC236}">
                  <a16:creationId xmlns:a16="http://schemas.microsoft.com/office/drawing/2014/main" id="{D2F1CFF3-A579-4D24-B5F9-1C71BA6FE5E8}"/>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6" name="Freeform 6">
              <a:extLst>
                <a:ext uri="{FF2B5EF4-FFF2-40B4-BE49-F238E27FC236}">
                  <a16:creationId xmlns:a16="http://schemas.microsoft.com/office/drawing/2014/main" id="{57601B50-7EB1-43FA-8360-4297BCD7632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 name="Freeform 7">
              <a:extLst>
                <a:ext uri="{FF2B5EF4-FFF2-40B4-BE49-F238E27FC236}">
                  <a16:creationId xmlns:a16="http://schemas.microsoft.com/office/drawing/2014/main" id="{60BD8B7A-CD01-4638-A2C9-299AC68B9B9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 name="Rectangle 8">
              <a:extLst>
                <a:ext uri="{FF2B5EF4-FFF2-40B4-BE49-F238E27FC236}">
                  <a16:creationId xmlns:a16="http://schemas.microsoft.com/office/drawing/2014/main" id="{095B58F9-6C29-48BE-9DA6-38550805212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9" name="Freeform 9">
              <a:extLst>
                <a:ext uri="{FF2B5EF4-FFF2-40B4-BE49-F238E27FC236}">
                  <a16:creationId xmlns:a16="http://schemas.microsoft.com/office/drawing/2014/main" id="{0C84674F-2E8A-4B70-B801-00722CDD581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 name="Freeform 10">
              <a:extLst>
                <a:ext uri="{FF2B5EF4-FFF2-40B4-BE49-F238E27FC236}">
                  <a16:creationId xmlns:a16="http://schemas.microsoft.com/office/drawing/2014/main" id="{34F320BB-D6A9-45FE-8556-498B763B1E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 name="Freeform 11">
              <a:extLst>
                <a:ext uri="{FF2B5EF4-FFF2-40B4-BE49-F238E27FC236}">
                  <a16:creationId xmlns:a16="http://schemas.microsoft.com/office/drawing/2014/main" id="{5493D54A-532A-46ED-AF63-A0A54818EF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 name="Freeform 12">
              <a:extLst>
                <a:ext uri="{FF2B5EF4-FFF2-40B4-BE49-F238E27FC236}">
                  <a16:creationId xmlns:a16="http://schemas.microsoft.com/office/drawing/2014/main" id="{EAF2EDFA-9C0B-44E2-B4BB-312B58BCA8E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3" name="Freeform 13">
              <a:extLst>
                <a:ext uri="{FF2B5EF4-FFF2-40B4-BE49-F238E27FC236}">
                  <a16:creationId xmlns:a16="http://schemas.microsoft.com/office/drawing/2014/main" id="{A3641113-CE35-42A4-B605-41BC06BF4F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 name="Freeform 14">
              <a:extLst>
                <a:ext uri="{FF2B5EF4-FFF2-40B4-BE49-F238E27FC236}">
                  <a16:creationId xmlns:a16="http://schemas.microsoft.com/office/drawing/2014/main" id="{DA2E5B2C-BAC4-4440-9B7E-F38783197A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5" name="Freeform 15">
              <a:extLst>
                <a:ext uri="{FF2B5EF4-FFF2-40B4-BE49-F238E27FC236}">
                  <a16:creationId xmlns:a16="http://schemas.microsoft.com/office/drawing/2014/main" id="{D8A506DF-2E53-42C9-94BE-B98E32E0578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6" name="Freeform 16">
              <a:extLst>
                <a:ext uri="{FF2B5EF4-FFF2-40B4-BE49-F238E27FC236}">
                  <a16:creationId xmlns:a16="http://schemas.microsoft.com/office/drawing/2014/main" id="{12934FF8-5F70-40BF-BBB6-5EB941FB9BD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7" name="Freeform 17">
              <a:extLst>
                <a:ext uri="{FF2B5EF4-FFF2-40B4-BE49-F238E27FC236}">
                  <a16:creationId xmlns:a16="http://schemas.microsoft.com/office/drawing/2014/main" id="{8EB3FB08-D01D-4E24-BE40-C16269DF62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8" name="Freeform 18">
              <a:extLst>
                <a:ext uri="{FF2B5EF4-FFF2-40B4-BE49-F238E27FC236}">
                  <a16:creationId xmlns:a16="http://schemas.microsoft.com/office/drawing/2014/main" id="{D24E50D7-2753-4169-AD51-C106DA1B7A2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9" name="Freeform 19">
              <a:extLst>
                <a:ext uri="{FF2B5EF4-FFF2-40B4-BE49-F238E27FC236}">
                  <a16:creationId xmlns:a16="http://schemas.microsoft.com/office/drawing/2014/main" id="{DF94B7E0-D9B6-4096-94D0-18D3AC0EF6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0" name="Freeform 20">
              <a:extLst>
                <a:ext uri="{FF2B5EF4-FFF2-40B4-BE49-F238E27FC236}">
                  <a16:creationId xmlns:a16="http://schemas.microsoft.com/office/drawing/2014/main" id="{EBC05ADE-BBA2-4387-B005-3196E2E1982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1" name="Freeform 21">
              <a:extLst>
                <a:ext uri="{FF2B5EF4-FFF2-40B4-BE49-F238E27FC236}">
                  <a16:creationId xmlns:a16="http://schemas.microsoft.com/office/drawing/2014/main" id="{BBED1CEE-14D2-442F-AB08-401ABE3EFBD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2" name="Freeform 22">
              <a:extLst>
                <a:ext uri="{FF2B5EF4-FFF2-40B4-BE49-F238E27FC236}">
                  <a16:creationId xmlns:a16="http://schemas.microsoft.com/office/drawing/2014/main" id="{4F6574C0-78E8-49EA-84BC-EE9D55707F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3" name="Freeform 23">
              <a:extLst>
                <a:ext uri="{FF2B5EF4-FFF2-40B4-BE49-F238E27FC236}">
                  <a16:creationId xmlns:a16="http://schemas.microsoft.com/office/drawing/2014/main" id="{65BCDB0B-615E-4CA1-AFD5-6B121CB7CEB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4" name="Freeform 24">
              <a:extLst>
                <a:ext uri="{FF2B5EF4-FFF2-40B4-BE49-F238E27FC236}">
                  <a16:creationId xmlns:a16="http://schemas.microsoft.com/office/drawing/2014/main" id="{40627863-B7FC-44D1-9E53-E728FFF675A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5" name="Freeform 25">
              <a:extLst>
                <a:ext uri="{FF2B5EF4-FFF2-40B4-BE49-F238E27FC236}">
                  <a16:creationId xmlns:a16="http://schemas.microsoft.com/office/drawing/2014/main" id="{52FD6F8C-3AF1-487E-91F4-6E55146F1F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6" name="Freeform 26">
              <a:extLst>
                <a:ext uri="{FF2B5EF4-FFF2-40B4-BE49-F238E27FC236}">
                  <a16:creationId xmlns:a16="http://schemas.microsoft.com/office/drawing/2014/main" id="{50323CF3-93CB-4E03-95C0-B180BB87A8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7" name="Freeform 27">
              <a:extLst>
                <a:ext uri="{FF2B5EF4-FFF2-40B4-BE49-F238E27FC236}">
                  <a16:creationId xmlns:a16="http://schemas.microsoft.com/office/drawing/2014/main" id="{EB47D82F-CF1B-47E6-9FA2-F3A9C5F945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8" name="Freeform 28">
              <a:extLst>
                <a:ext uri="{FF2B5EF4-FFF2-40B4-BE49-F238E27FC236}">
                  <a16:creationId xmlns:a16="http://schemas.microsoft.com/office/drawing/2014/main" id="{0606708F-F2D4-4678-8ED2-39041BC64D7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9" name="Freeform 29">
              <a:extLst>
                <a:ext uri="{FF2B5EF4-FFF2-40B4-BE49-F238E27FC236}">
                  <a16:creationId xmlns:a16="http://schemas.microsoft.com/office/drawing/2014/main" id="{D7EB95B4-15E4-433D-B36F-21FF341AD9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0" name="Freeform 30">
              <a:extLst>
                <a:ext uri="{FF2B5EF4-FFF2-40B4-BE49-F238E27FC236}">
                  <a16:creationId xmlns:a16="http://schemas.microsoft.com/office/drawing/2014/main" id="{500A541B-4C75-497C-A489-097ED29964F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1" name="Freeform 31">
              <a:extLst>
                <a:ext uri="{FF2B5EF4-FFF2-40B4-BE49-F238E27FC236}">
                  <a16:creationId xmlns:a16="http://schemas.microsoft.com/office/drawing/2014/main" id="{5789326F-12A4-48B8-B0ED-A6A2AE0C27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2" name="Freeform 32">
              <a:extLst>
                <a:ext uri="{FF2B5EF4-FFF2-40B4-BE49-F238E27FC236}">
                  <a16:creationId xmlns:a16="http://schemas.microsoft.com/office/drawing/2014/main" id="{25FA672E-2B65-477F-AA75-6261CE652F2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3" name="Rectangle 33">
              <a:extLst>
                <a:ext uri="{FF2B5EF4-FFF2-40B4-BE49-F238E27FC236}">
                  <a16:creationId xmlns:a16="http://schemas.microsoft.com/office/drawing/2014/main" id="{BB09AF8D-E68B-499C-B9F5-2F365813D3C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44" name="Freeform 34">
              <a:extLst>
                <a:ext uri="{FF2B5EF4-FFF2-40B4-BE49-F238E27FC236}">
                  <a16:creationId xmlns:a16="http://schemas.microsoft.com/office/drawing/2014/main" id="{7991AEAD-B5F3-47BA-9F1B-86C16A84AD3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5" name="Freeform 35">
              <a:extLst>
                <a:ext uri="{FF2B5EF4-FFF2-40B4-BE49-F238E27FC236}">
                  <a16:creationId xmlns:a16="http://schemas.microsoft.com/office/drawing/2014/main" id="{19A85F58-4C3A-4388-B55C-2329EEAECF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6" name="Freeform 36">
              <a:extLst>
                <a:ext uri="{FF2B5EF4-FFF2-40B4-BE49-F238E27FC236}">
                  <a16:creationId xmlns:a16="http://schemas.microsoft.com/office/drawing/2014/main" id="{05652F38-94D9-41B7-A699-7E8F0C78D8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7" name="Freeform 37">
              <a:extLst>
                <a:ext uri="{FF2B5EF4-FFF2-40B4-BE49-F238E27FC236}">
                  <a16:creationId xmlns:a16="http://schemas.microsoft.com/office/drawing/2014/main" id="{3C043852-C250-4518-BB89-C91A349171D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8" name="Freeform 38">
              <a:extLst>
                <a:ext uri="{FF2B5EF4-FFF2-40B4-BE49-F238E27FC236}">
                  <a16:creationId xmlns:a16="http://schemas.microsoft.com/office/drawing/2014/main" id="{0CAB9A07-ECF2-416C-8528-F75DACB138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9" name="Freeform 39">
              <a:extLst>
                <a:ext uri="{FF2B5EF4-FFF2-40B4-BE49-F238E27FC236}">
                  <a16:creationId xmlns:a16="http://schemas.microsoft.com/office/drawing/2014/main" id="{904A314C-A829-4AA6-92E2-529BCCF95C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0" name="Freeform 40">
              <a:extLst>
                <a:ext uri="{FF2B5EF4-FFF2-40B4-BE49-F238E27FC236}">
                  <a16:creationId xmlns:a16="http://schemas.microsoft.com/office/drawing/2014/main" id="{244EE6BA-4569-43ED-9E2E-1FB66201B7E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1" name="Freeform 41">
              <a:extLst>
                <a:ext uri="{FF2B5EF4-FFF2-40B4-BE49-F238E27FC236}">
                  <a16:creationId xmlns:a16="http://schemas.microsoft.com/office/drawing/2014/main" id="{BEB8252E-FB2A-4BB5-BEC6-CA10FF6F7C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2" name="Freeform 42">
              <a:extLst>
                <a:ext uri="{FF2B5EF4-FFF2-40B4-BE49-F238E27FC236}">
                  <a16:creationId xmlns:a16="http://schemas.microsoft.com/office/drawing/2014/main" id="{91414711-C3A4-4E96-854A-DDDEB2F2E3E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3" name="Freeform 43">
              <a:extLst>
                <a:ext uri="{FF2B5EF4-FFF2-40B4-BE49-F238E27FC236}">
                  <a16:creationId xmlns:a16="http://schemas.microsoft.com/office/drawing/2014/main" id="{86815BA8-3055-4B42-98C3-4202FD92E0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4" name="Freeform 44">
              <a:extLst>
                <a:ext uri="{FF2B5EF4-FFF2-40B4-BE49-F238E27FC236}">
                  <a16:creationId xmlns:a16="http://schemas.microsoft.com/office/drawing/2014/main" id="{44457813-E991-44AE-9A83-B7488D1F362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5" name="Rectangle 45">
              <a:extLst>
                <a:ext uri="{FF2B5EF4-FFF2-40B4-BE49-F238E27FC236}">
                  <a16:creationId xmlns:a16="http://schemas.microsoft.com/office/drawing/2014/main" id="{8CE1CF47-A73F-4560-8835-AE1DC51E5CA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56" name="Freeform 46">
              <a:extLst>
                <a:ext uri="{FF2B5EF4-FFF2-40B4-BE49-F238E27FC236}">
                  <a16:creationId xmlns:a16="http://schemas.microsoft.com/office/drawing/2014/main" id="{C2A935E4-AACC-4CB9-995E-D286178873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7" name="Freeform 47">
              <a:extLst>
                <a:ext uri="{FF2B5EF4-FFF2-40B4-BE49-F238E27FC236}">
                  <a16:creationId xmlns:a16="http://schemas.microsoft.com/office/drawing/2014/main" id="{93B5B778-8ACB-4004-932D-BD95997BAEF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8" name="Freeform 48">
              <a:extLst>
                <a:ext uri="{FF2B5EF4-FFF2-40B4-BE49-F238E27FC236}">
                  <a16:creationId xmlns:a16="http://schemas.microsoft.com/office/drawing/2014/main" id="{1434AF34-0919-40AD-84B1-446D4FF2D6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9" name="Freeform 49">
              <a:extLst>
                <a:ext uri="{FF2B5EF4-FFF2-40B4-BE49-F238E27FC236}">
                  <a16:creationId xmlns:a16="http://schemas.microsoft.com/office/drawing/2014/main" id="{29546CF3-6DDD-4073-AB7F-C6E722257A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0" name="Freeform 50">
              <a:extLst>
                <a:ext uri="{FF2B5EF4-FFF2-40B4-BE49-F238E27FC236}">
                  <a16:creationId xmlns:a16="http://schemas.microsoft.com/office/drawing/2014/main" id="{289D46AB-128A-477F-B6C9-F40F115D6CE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1" name="Freeform 51">
              <a:extLst>
                <a:ext uri="{FF2B5EF4-FFF2-40B4-BE49-F238E27FC236}">
                  <a16:creationId xmlns:a16="http://schemas.microsoft.com/office/drawing/2014/main" id="{A7DA7E67-3368-44AD-AACD-EB64AE3487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2" name="Freeform 52">
              <a:extLst>
                <a:ext uri="{FF2B5EF4-FFF2-40B4-BE49-F238E27FC236}">
                  <a16:creationId xmlns:a16="http://schemas.microsoft.com/office/drawing/2014/main" id="{78BB1152-AB85-4AD8-BBA1-07CEA1F508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3" name="Freeform 53">
              <a:extLst>
                <a:ext uri="{FF2B5EF4-FFF2-40B4-BE49-F238E27FC236}">
                  <a16:creationId xmlns:a16="http://schemas.microsoft.com/office/drawing/2014/main" id="{A982E7F2-DD68-4093-B9C5-3E42B475AB4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4" name="Freeform 54">
              <a:extLst>
                <a:ext uri="{FF2B5EF4-FFF2-40B4-BE49-F238E27FC236}">
                  <a16:creationId xmlns:a16="http://schemas.microsoft.com/office/drawing/2014/main" id="{A682E224-4CD6-420B-897A-B23D50B82ED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5" name="Freeform 55">
              <a:extLst>
                <a:ext uri="{FF2B5EF4-FFF2-40B4-BE49-F238E27FC236}">
                  <a16:creationId xmlns:a16="http://schemas.microsoft.com/office/drawing/2014/main" id="{31B90F10-06CD-480E-8D35-6E0FFFB894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6" name="Freeform 56">
              <a:extLst>
                <a:ext uri="{FF2B5EF4-FFF2-40B4-BE49-F238E27FC236}">
                  <a16:creationId xmlns:a16="http://schemas.microsoft.com/office/drawing/2014/main" id="{7BC977DB-69B0-4D8D-B77C-E1127EC4172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7" name="Freeform 57">
              <a:extLst>
                <a:ext uri="{FF2B5EF4-FFF2-40B4-BE49-F238E27FC236}">
                  <a16:creationId xmlns:a16="http://schemas.microsoft.com/office/drawing/2014/main" id="{24127454-3FCB-41D6-ACFB-81D7E05A79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8" name="Freeform 58">
              <a:extLst>
                <a:ext uri="{FF2B5EF4-FFF2-40B4-BE49-F238E27FC236}">
                  <a16:creationId xmlns:a16="http://schemas.microsoft.com/office/drawing/2014/main" id="{7AA80D42-B8A8-475B-ADBF-99719CE9FE5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sp>
        <p:nvSpPr>
          <p:cNvPr id="70" name="Rectangle 69">
            <a:extLst>
              <a:ext uri="{FF2B5EF4-FFF2-40B4-BE49-F238E27FC236}">
                <a16:creationId xmlns:a16="http://schemas.microsoft.com/office/drawing/2014/main" id="{81B1BC20-CC70-4C30-B9BE-C23E121CA6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72" name="Picture 2">
            <a:extLst>
              <a:ext uri="{FF2B5EF4-FFF2-40B4-BE49-F238E27FC236}">
                <a16:creationId xmlns:a16="http://schemas.microsoft.com/office/drawing/2014/main" id="{BED7CCD5-D3A4-4162-9CC4-03DF5AB89D0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3" y="-3747"/>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grpSp>
        <p:nvGrpSpPr>
          <p:cNvPr id="74" name="Group 73">
            <a:extLst>
              <a:ext uri="{FF2B5EF4-FFF2-40B4-BE49-F238E27FC236}">
                <a16:creationId xmlns:a16="http://schemas.microsoft.com/office/drawing/2014/main" id="{D5E95061-A9DC-4C67-BCAF-F560690997E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bg2"/>
              </a:gs>
              <a:gs pos="100000">
                <a:schemeClr val="tx2">
                  <a:lumMod val="60000"/>
                  <a:lumOff val="40000"/>
                </a:schemeClr>
              </a:gs>
            </a:gsLst>
            <a:lin ang="5400000" scaled="0"/>
            <a:tileRect/>
          </a:gradFill>
        </p:grpSpPr>
        <p:sp>
          <p:nvSpPr>
            <p:cNvPr id="75" name="Rectangle 5">
              <a:extLst>
                <a:ext uri="{FF2B5EF4-FFF2-40B4-BE49-F238E27FC236}">
                  <a16:creationId xmlns:a16="http://schemas.microsoft.com/office/drawing/2014/main" id="{92D4D96C-8395-4198-90A3-2363570D4D3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76" name="Freeform 6">
              <a:extLst>
                <a:ext uri="{FF2B5EF4-FFF2-40B4-BE49-F238E27FC236}">
                  <a16:creationId xmlns:a16="http://schemas.microsoft.com/office/drawing/2014/main" id="{EF229BAE-A3AA-4095-A3F8-65181A71303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7" name="Freeform 7">
              <a:extLst>
                <a:ext uri="{FF2B5EF4-FFF2-40B4-BE49-F238E27FC236}">
                  <a16:creationId xmlns:a16="http://schemas.microsoft.com/office/drawing/2014/main" id="{C71621C3-B057-4E50-808A-EF718590D2C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8" name="Rectangle 8">
              <a:extLst>
                <a:ext uri="{FF2B5EF4-FFF2-40B4-BE49-F238E27FC236}">
                  <a16:creationId xmlns:a16="http://schemas.microsoft.com/office/drawing/2014/main" id="{37D3BCDA-C38C-4B10-A653-0210E8597876}"/>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79" name="Freeform 9">
              <a:extLst>
                <a:ext uri="{FF2B5EF4-FFF2-40B4-BE49-F238E27FC236}">
                  <a16:creationId xmlns:a16="http://schemas.microsoft.com/office/drawing/2014/main" id="{CE4DC5B4-793A-4E8B-A3F7-53EB548F452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0" name="Freeform 10">
              <a:extLst>
                <a:ext uri="{FF2B5EF4-FFF2-40B4-BE49-F238E27FC236}">
                  <a16:creationId xmlns:a16="http://schemas.microsoft.com/office/drawing/2014/main" id="{2664DA82-4469-42CC-93F4-662128EC65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1" name="Freeform 11">
              <a:extLst>
                <a:ext uri="{FF2B5EF4-FFF2-40B4-BE49-F238E27FC236}">
                  <a16:creationId xmlns:a16="http://schemas.microsoft.com/office/drawing/2014/main" id="{ED439A82-9407-4694-886D-7447BDFFD9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2" name="Freeform 12">
              <a:extLst>
                <a:ext uri="{FF2B5EF4-FFF2-40B4-BE49-F238E27FC236}">
                  <a16:creationId xmlns:a16="http://schemas.microsoft.com/office/drawing/2014/main" id="{C35292A7-2459-4132-8FE8-54BF071CCE2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3" name="Freeform 13">
              <a:extLst>
                <a:ext uri="{FF2B5EF4-FFF2-40B4-BE49-F238E27FC236}">
                  <a16:creationId xmlns:a16="http://schemas.microsoft.com/office/drawing/2014/main" id="{8A55D4A9-1B6E-409D-BF10-201C8A8292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4" name="Freeform 14">
              <a:extLst>
                <a:ext uri="{FF2B5EF4-FFF2-40B4-BE49-F238E27FC236}">
                  <a16:creationId xmlns:a16="http://schemas.microsoft.com/office/drawing/2014/main" id="{FDA8F85E-07E7-45C0-A165-6DB771A53D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5" name="Freeform 15">
              <a:extLst>
                <a:ext uri="{FF2B5EF4-FFF2-40B4-BE49-F238E27FC236}">
                  <a16:creationId xmlns:a16="http://schemas.microsoft.com/office/drawing/2014/main" id="{09508E73-6AA1-460C-97B9-8EF00855A56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6" name="Freeform 16">
              <a:extLst>
                <a:ext uri="{FF2B5EF4-FFF2-40B4-BE49-F238E27FC236}">
                  <a16:creationId xmlns:a16="http://schemas.microsoft.com/office/drawing/2014/main" id="{5913AD99-4A77-44C3-ACDF-8410765B76C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7" name="Freeform 17">
              <a:extLst>
                <a:ext uri="{FF2B5EF4-FFF2-40B4-BE49-F238E27FC236}">
                  <a16:creationId xmlns:a16="http://schemas.microsoft.com/office/drawing/2014/main" id="{413BDF5F-2CC6-47A3-B422-38D6E292DC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8" name="Freeform 18">
              <a:extLst>
                <a:ext uri="{FF2B5EF4-FFF2-40B4-BE49-F238E27FC236}">
                  <a16:creationId xmlns:a16="http://schemas.microsoft.com/office/drawing/2014/main" id="{6F69599A-544F-4B1D-91C3-762B09CF78F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9" name="Freeform 19">
              <a:extLst>
                <a:ext uri="{FF2B5EF4-FFF2-40B4-BE49-F238E27FC236}">
                  <a16:creationId xmlns:a16="http://schemas.microsoft.com/office/drawing/2014/main" id="{DFAE31B2-DF2A-4FD2-B98E-3657F825C9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0" name="Freeform 20">
              <a:extLst>
                <a:ext uri="{FF2B5EF4-FFF2-40B4-BE49-F238E27FC236}">
                  <a16:creationId xmlns:a16="http://schemas.microsoft.com/office/drawing/2014/main" id="{9D7B120D-680C-4AC9-A263-A7DE0F5F1F7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1" name="Freeform 21">
              <a:extLst>
                <a:ext uri="{FF2B5EF4-FFF2-40B4-BE49-F238E27FC236}">
                  <a16:creationId xmlns:a16="http://schemas.microsoft.com/office/drawing/2014/main" id="{DC8A9F99-D409-4E13-8D58-6A34BE714D2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2" name="Freeform 22">
              <a:extLst>
                <a:ext uri="{FF2B5EF4-FFF2-40B4-BE49-F238E27FC236}">
                  <a16:creationId xmlns:a16="http://schemas.microsoft.com/office/drawing/2014/main" id="{EB955E41-680C-44AA-B602-C1A69E951E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3" name="Freeform 23">
              <a:extLst>
                <a:ext uri="{FF2B5EF4-FFF2-40B4-BE49-F238E27FC236}">
                  <a16:creationId xmlns:a16="http://schemas.microsoft.com/office/drawing/2014/main" id="{332ED336-B831-4A24-9181-CC63707A4E1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4" name="Freeform 24">
              <a:extLst>
                <a:ext uri="{FF2B5EF4-FFF2-40B4-BE49-F238E27FC236}">
                  <a16:creationId xmlns:a16="http://schemas.microsoft.com/office/drawing/2014/main" id="{1A8B6B8C-5265-4AD1-9A67-B3CFFF4A9C3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5" name="Freeform 25">
              <a:extLst>
                <a:ext uri="{FF2B5EF4-FFF2-40B4-BE49-F238E27FC236}">
                  <a16:creationId xmlns:a16="http://schemas.microsoft.com/office/drawing/2014/main" id="{9E8ED6FD-8796-48CB-98ED-0E729E16BF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6" name="Freeform 26">
              <a:extLst>
                <a:ext uri="{FF2B5EF4-FFF2-40B4-BE49-F238E27FC236}">
                  <a16:creationId xmlns:a16="http://schemas.microsoft.com/office/drawing/2014/main" id="{DE668E67-2522-4B6B-A8BF-C3CD36F891D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7" name="Freeform 27">
              <a:extLst>
                <a:ext uri="{FF2B5EF4-FFF2-40B4-BE49-F238E27FC236}">
                  <a16:creationId xmlns:a16="http://schemas.microsoft.com/office/drawing/2014/main" id="{B2474CAA-635F-43E4-AFFF-B24637DC6F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8" name="Freeform 28">
              <a:extLst>
                <a:ext uri="{FF2B5EF4-FFF2-40B4-BE49-F238E27FC236}">
                  <a16:creationId xmlns:a16="http://schemas.microsoft.com/office/drawing/2014/main" id="{1C1B778D-83CB-443C-B463-7EE26603E1D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9" name="Freeform 29">
              <a:extLst>
                <a:ext uri="{FF2B5EF4-FFF2-40B4-BE49-F238E27FC236}">
                  <a16:creationId xmlns:a16="http://schemas.microsoft.com/office/drawing/2014/main" id="{654DEAB4-B194-4182-A7BE-E247F19AAE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0" name="Freeform 30">
              <a:extLst>
                <a:ext uri="{FF2B5EF4-FFF2-40B4-BE49-F238E27FC236}">
                  <a16:creationId xmlns:a16="http://schemas.microsoft.com/office/drawing/2014/main" id="{D8E3CE4C-0C48-485B-8EA0-B036FCC3333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1" name="Freeform 31">
              <a:extLst>
                <a:ext uri="{FF2B5EF4-FFF2-40B4-BE49-F238E27FC236}">
                  <a16:creationId xmlns:a16="http://schemas.microsoft.com/office/drawing/2014/main" id="{7958BBBD-B721-4DA1-8764-D8188EB706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2" name="Freeform 32">
              <a:extLst>
                <a:ext uri="{FF2B5EF4-FFF2-40B4-BE49-F238E27FC236}">
                  <a16:creationId xmlns:a16="http://schemas.microsoft.com/office/drawing/2014/main" id="{23180B75-7F19-41E5-A4C3-9096FF7D19E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3" name="Rectangle 33">
              <a:extLst>
                <a:ext uri="{FF2B5EF4-FFF2-40B4-BE49-F238E27FC236}">
                  <a16:creationId xmlns:a16="http://schemas.microsoft.com/office/drawing/2014/main" id="{57F706CF-8096-494C-A6E1-5BE7F62306F6}"/>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04" name="Freeform 34">
              <a:extLst>
                <a:ext uri="{FF2B5EF4-FFF2-40B4-BE49-F238E27FC236}">
                  <a16:creationId xmlns:a16="http://schemas.microsoft.com/office/drawing/2014/main" id="{8B4065A5-6701-492B-BE7F-9E00FE6156D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5" name="Freeform 35">
              <a:extLst>
                <a:ext uri="{FF2B5EF4-FFF2-40B4-BE49-F238E27FC236}">
                  <a16:creationId xmlns:a16="http://schemas.microsoft.com/office/drawing/2014/main" id="{66E06571-DDD0-47CB-97CF-FF84324673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6" name="Freeform 36">
              <a:extLst>
                <a:ext uri="{FF2B5EF4-FFF2-40B4-BE49-F238E27FC236}">
                  <a16:creationId xmlns:a16="http://schemas.microsoft.com/office/drawing/2014/main" id="{50F0D75F-DE36-46A5-8FEB-00CF9D01A5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7" name="Freeform 37">
              <a:extLst>
                <a:ext uri="{FF2B5EF4-FFF2-40B4-BE49-F238E27FC236}">
                  <a16:creationId xmlns:a16="http://schemas.microsoft.com/office/drawing/2014/main" id="{C7AF11B9-2298-41D7-9878-99E19E8274F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8" name="Freeform 38">
              <a:extLst>
                <a:ext uri="{FF2B5EF4-FFF2-40B4-BE49-F238E27FC236}">
                  <a16:creationId xmlns:a16="http://schemas.microsoft.com/office/drawing/2014/main" id="{7B43B683-4229-4623-A504-56FE6CCB55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9" name="Freeform 39">
              <a:extLst>
                <a:ext uri="{FF2B5EF4-FFF2-40B4-BE49-F238E27FC236}">
                  <a16:creationId xmlns:a16="http://schemas.microsoft.com/office/drawing/2014/main" id="{7B4CC276-9BB9-4394-A369-F7DB2BD8E8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0" name="Freeform 40">
              <a:extLst>
                <a:ext uri="{FF2B5EF4-FFF2-40B4-BE49-F238E27FC236}">
                  <a16:creationId xmlns:a16="http://schemas.microsoft.com/office/drawing/2014/main" id="{98010162-18EE-455C-AABD-0B715C2BBFD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1" name="Freeform 41">
              <a:extLst>
                <a:ext uri="{FF2B5EF4-FFF2-40B4-BE49-F238E27FC236}">
                  <a16:creationId xmlns:a16="http://schemas.microsoft.com/office/drawing/2014/main" id="{5950D288-22B2-4286-B4FB-D6665C103E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2" name="Freeform 42">
              <a:extLst>
                <a:ext uri="{FF2B5EF4-FFF2-40B4-BE49-F238E27FC236}">
                  <a16:creationId xmlns:a16="http://schemas.microsoft.com/office/drawing/2014/main" id="{E0A686CA-B0EF-4B0C-B69B-E715EA3E54E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3" name="Freeform 43">
              <a:extLst>
                <a:ext uri="{FF2B5EF4-FFF2-40B4-BE49-F238E27FC236}">
                  <a16:creationId xmlns:a16="http://schemas.microsoft.com/office/drawing/2014/main" id="{75D61EE6-C405-433B-AEC8-6241D54720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4" name="Freeform 44">
              <a:extLst>
                <a:ext uri="{FF2B5EF4-FFF2-40B4-BE49-F238E27FC236}">
                  <a16:creationId xmlns:a16="http://schemas.microsoft.com/office/drawing/2014/main" id="{4C718553-7221-4BFF-AFEE-64E166C6A82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5" name="Rectangle 45">
              <a:extLst>
                <a:ext uri="{FF2B5EF4-FFF2-40B4-BE49-F238E27FC236}">
                  <a16:creationId xmlns:a16="http://schemas.microsoft.com/office/drawing/2014/main" id="{9F00A845-A7BB-4253-8C15-0FF3D05980E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16" name="Freeform 46">
              <a:extLst>
                <a:ext uri="{FF2B5EF4-FFF2-40B4-BE49-F238E27FC236}">
                  <a16:creationId xmlns:a16="http://schemas.microsoft.com/office/drawing/2014/main" id="{53476DBF-E7E4-46E9-AAF2-8810E14EEC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7" name="Freeform 47">
              <a:extLst>
                <a:ext uri="{FF2B5EF4-FFF2-40B4-BE49-F238E27FC236}">
                  <a16:creationId xmlns:a16="http://schemas.microsoft.com/office/drawing/2014/main" id="{4F608C86-9940-444C-B200-155DF4E02B6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8" name="Freeform 48">
              <a:extLst>
                <a:ext uri="{FF2B5EF4-FFF2-40B4-BE49-F238E27FC236}">
                  <a16:creationId xmlns:a16="http://schemas.microsoft.com/office/drawing/2014/main" id="{BB49A08B-2E6F-4B8C-8F61-6869B069BA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9" name="Freeform 49">
              <a:extLst>
                <a:ext uri="{FF2B5EF4-FFF2-40B4-BE49-F238E27FC236}">
                  <a16:creationId xmlns:a16="http://schemas.microsoft.com/office/drawing/2014/main" id="{03A08195-C526-497F-89D0-566E91704B6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0" name="Freeform 50">
              <a:extLst>
                <a:ext uri="{FF2B5EF4-FFF2-40B4-BE49-F238E27FC236}">
                  <a16:creationId xmlns:a16="http://schemas.microsoft.com/office/drawing/2014/main" id="{235FDAAF-2063-40C9-BE1C-7E116C8A30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1" name="Freeform 51">
              <a:extLst>
                <a:ext uri="{FF2B5EF4-FFF2-40B4-BE49-F238E27FC236}">
                  <a16:creationId xmlns:a16="http://schemas.microsoft.com/office/drawing/2014/main" id="{2EAF15FA-570E-412B-992B-CAAB833844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2" name="Freeform 52">
              <a:extLst>
                <a:ext uri="{FF2B5EF4-FFF2-40B4-BE49-F238E27FC236}">
                  <a16:creationId xmlns:a16="http://schemas.microsoft.com/office/drawing/2014/main" id="{91FCA14D-FA3E-44C1-B8CB-8C8B730486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3" name="Freeform 53">
              <a:extLst>
                <a:ext uri="{FF2B5EF4-FFF2-40B4-BE49-F238E27FC236}">
                  <a16:creationId xmlns:a16="http://schemas.microsoft.com/office/drawing/2014/main" id="{A889215B-3708-4985-A1D7-42A99B3575C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4" name="Freeform 54">
              <a:extLst>
                <a:ext uri="{FF2B5EF4-FFF2-40B4-BE49-F238E27FC236}">
                  <a16:creationId xmlns:a16="http://schemas.microsoft.com/office/drawing/2014/main" id="{5C58C66E-AFD4-4A37-9646-FF8A511A6C1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5" name="Freeform 55">
              <a:extLst>
                <a:ext uri="{FF2B5EF4-FFF2-40B4-BE49-F238E27FC236}">
                  <a16:creationId xmlns:a16="http://schemas.microsoft.com/office/drawing/2014/main" id="{F99DC7ED-E983-4ACA-B702-727C2A5939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6" name="Freeform 56">
              <a:extLst>
                <a:ext uri="{FF2B5EF4-FFF2-40B4-BE49-F238E27FC236}">
                  <a16:creationId xmlns:a16="http://schemas.microsoft.com/office/drawing/2014/main" id="{918FC910-5BDA-49AE-95A5-774012D2D60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7" name="Freeform 57">
              <a:extLst>
                <a:ext uri="{FF2B5EF4-FFF2-40B4-BE49-F238E27FC236}">
                  <a16:creationId xmlns:a16="http://schemas.microsoft.com/office/drawing/2014/main" id="{AA1E286C-EECB-46DC-9505-501CCDD8B8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8" name="Freeform 58">
              <a:extLst>
                <a:ext uri="{FF2B5EF4-FFF2-40B4-BE49-F238E27FC236}">
                  <a16:creationId xmlns:a16="http://schemas.microsoft.com/office/drawing/2014/main" id="{A838D816-F9F3-4AB2-92C6-1F986D0BC03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sp>
        <p:nvSpPr>
          <p:cNvPr id="2" name="Title 1">
            <a:extLst>
              <a:ext uri="{FF2B5EF4-FFF2-40B4-BE49-F238E27FC236}">
                <a16:creationId xmlns:a16="http://schemas.microsoft.com/office/drawing/2014/main" id="{3EAA575E-1D9C-E5A6-A1E5-30164721F62D}"/>
              </a:ext>
            </a:extLst>
          </p:cNvPr>
          <p:cNvSpPr>
            <a:spLocks noGrp="1"/>
          </p:cNvSpPr>
          <p:nvPr>
            <p:ph type="title"/>
          </p:nvPr>
        </p:nvSpPr>
        <p:spPr>
          <a:xfrm>
            <a:off x="1617233" y="4539573"/>
            <a:ext cx="8957534" cy="1182838"/>
          </a:xfrm>
        </p:spPr>
        <p:txBody>
          <a:bodyPr vert="horz" lIns="91440" tIns="45720" rIns="91440" bIns="45720" rtlCol="0" anchor="b">
            <a:normAutofit/>
          </a:bodyPr>
          <a:lstStyle/>
          <a:p>
            <a:pPr algn="ctr"/>
            <a:r>
              <a:rPr lang="en-US" sz="4400">
                <a:solidFill>
                  <a:srgbClr val="FFFFFF"/>
                </a:solidFill>
              </a:rPr>
              <a:t>Categorical Cross Entropy Loss</a:t>
            </a:r>
          </a:p>
        </p:txBody>
      </p:sp>
      <p:sp useBgFill="1">
        <p:nvSpPr>
          <p:cNvPr id="130" name="Round Diagonal Corner Rectangle 6">
            <a:extLst>
              <a:ext uri="{FF2B5EF4-FFF2-40B4-BE49-F238E27FC236}">
                <a16:creationId xmlns:a16="http://schemas.microsoft.com/office/drawing/2014/main" id="{4683B8BC-85C4-41F2-9CD3-B074823B6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974" y="639965"/>
            <a:ext cx="10879991" cy="3598548"/>
          </a:xfrm>
          <a:prstGeom prst="round2DiagRect">
            <a:avLst>
              <a:gd name="adj1" fmla="val 9529"/>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Text, letter&#10;&#10;Description automatically generated">
            <a:extLst>
              <a:ext uri="{FF2B5EF4-FFF2-40B4-BE49-F238E27FC236}">
                <a16:creationId xmlns:a16="http://schemas.microsoft.com/office/drawing/2014/main" id="{4210F0D4-CA0E-3D89-BB32-88F8F9BD940B}"/>
              </a:ext>
            </a:extLst>
          </p:cNvPr>
          <p:cNvPicPr>
            <a:picLocks noChangeAspect="1"/>
          </p:cNvPicPr>
          <p:nvPr/>
        </p:nvPicPr>
        <p:blipFill>
          <a:blip r:embed="rId4"/>
          <a:stretch>
            <a:fillRect/>
          </a:stretch>
        </p:blipFill>
        <p:spPr>
          <a:xfrm>
            <a:off x="973635" y="1630739"/>
            <a:ext cx="10266669" cy="1617001"/>
          </a:xfrm>
          <a:prstGeom prst="rect">
            <a:avLst/>
          </a:prstGeom>
        </p:spPr>
      </p:pic>
    </p:spTree>
    <p:extLst>
      <p:ext uri="{BB962C8B-B14F-4D97-AF65-F5344CB8AC3E}">
        <p14:creationId xmlns:p14="http://schemas.microsoft.com/office/powerpoint/2010/main" val="3944781833"/>
      </p:ext>
    </p:extLst>
  </p:cSld>
  <p:clrMapOvr>
    <a:overrideClrMapping bg1="lt1" tx1="dk1" bg2="lt2" tx2="dk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A22D25-DA11-1BBA-1FA1-7DE6EBCC32D9}"/>
              </a:ext>
            </a:extLst>
          </p:cNvPr>
          <p:cNvSpPr>
            <a:spLocks noGrp="1"/>
          </p:cNvSpPr>
          <p:nvPr>
            <p:ph type="title"/>
          </p:nvPr>
        </p:nvSpPr>
        <p:spPr>
          <a:xfrm>
            <a:off x="1141413" y="618518"/>
            <a:ext cx="9905998" cy="1478570"/>
          </a:xfrm>
        </p:spPr>
        <p:txBody>
          <a:bodyPr>
            <a:normAutofit/>
          </a:bodyPr>
          <a:lstStyle/>
          <a:p>
            <a:r>
              <a:rPr lang="en-US" dirty="0"/>
              <a:t>Summary of Seminar 2</a:t>
            </a:r>
          </a:p>
        </p:txBody>
      </p:sp>
      <p:graphicFrame>
        <p:nvGraphicFramePr>
          <p:cNvPr id="41" name="Content Placeholder 2">
            <a:extLst>
              <a:ext uri="{FF2B5EF4-FFF2-40B4-BE49-F238E27FC236}">
                <a16:creationId xmlns:a16="http://schemas.microsoft.com/office/drawing/2014/main" id="{39B65D9B-8D84-474C-4188-A3791DC1F7E3}"/>
              </a:ext>
            </a:extLst>
          </p:cNvPr>
          <p:cNvGraphicFramePr>
            <a:graphicFrameLocks noGrp="1"/>
          </p:cNvGraphicFramePr>
          <p:nvPr>
            <p:ph idx="1"/>
          </p:nvPr>
        </p:nvGraphicFramePr>
        <p:xfrm>
          <a:off x="1141411" y="2440771"/>
          <a:ext cx="9905999" cy="35848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7884741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CBA50DB-DBC7-4B6E-B3C1-8FF1EA5197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1DED8FB6-AF8D-4D98-913D-E6486FEC102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1902285" cy="6858001"/>
            <a:chOff x="0" y="0"/>
            <a:chExt cx="11902285" cy="6858001"/>
          </a:xfrm>
        </p:grpSpPr>
        <p:grpSp>
          <p:nvGrpSpPr>
            <p:cNvPr id="14" name="Group 13">
              <a:extLst>
                <a:ext uri="{FF2B5EF4-FFF2-40B4-BE49-F238E27FC236}">
                  <a16:creationId xmlns:a16="http://schemas.microsoft.com/office/drawing/2014/main" id="{0A805ED2-113B-4584-8827-567B5792F1F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26" name="Rectangle 5">
                <a:extLst>
                  <a:ext uri="{FF2B5EF4-FFF2-40B4-BE49-F238E27FC236}">
                    <a16:creationId xmlns:a16="http://schemas.microsoft.com/office/drawing/2014/main" id="{C6CF21D8-CC72-4F35-A29E-3AF9E6DA1302}"/>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27" name="Freeform 6">
                <a:extLst>
                  <a:ext uri="{FF2B5EF4-FFF2-40B4-BE49-F238E27FC236}">
                    <a16:creationId xmlns:a16="http://schemas.microsoft.com/office/drawing/2014/main" id="{8E60A7C3-087D-47B4-AB5A-C8B1042FD20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8" name="Freeform 7">
                <a:extLst>
                  <a:ext uri="{FF2B5EF4-FFF2-40B4-BE49-F238E27FC236}">
                    <a16:creationId xmlns:a16="http://schemas.microsoft.com/office/drawing/2014/main" id="{1885EECE-F6D9-4128-BC90-01583BF269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9" name="Freeform 8">
                <a:extLst>
                  <a:ext uri="{FF2B5EF4-FFF2-40B4-BE49-F238E27FC236}">
                    <a16:creationId xmlns:a16="http://schemas.microsoft.com/office/drawing/2014/main" id="{F44AA128-AA96-4FF2-A1C3-F9D2E7FD38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0" name="Freeform 9">
                <a:extLst>
                  <a:ext uri="{FF2B5EF4-FFF2-40B4-BE49-F238E27FC236}">
                    <a16:creationId xmlns:a16="http://schemas.microsoft.com/office/drawing/2014/main" id="{7E52DC12-230B-4892-B284-F2FE9DE16A7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1" name="Freeform 10">
                <a:extLst>
                  <a:ext uri="{FF2B5EF4-FFF2-40B4-BE49-F238E27FC236}">
                    <a16:creationId xmlns:a16="http://schemas.microsoft.com/office/drawing/2014/main" id="{A68FBF9E-B81A-41D0-8A03-6CFC30811D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2" name="Freeform 11">
                <a:extLst>
                  <a:ext uri="{FF2B5EF4-FFF2-40B4-BE49-F238E27FC236}">
                    <a16:creationId xmlns:a16="http://schemas.microsoft.com/office/drawing/2014/main" id="{B0047F84-8480-494F-9241-39FF17CFFF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3" name="Freeform 12">
                <a:extLst>
                  <a:ext uri="{FF2B5EF4-FFF2-40B4-BE49-F238E27FC236}">
                    <a16:creationId xmlns:a16="http://schemas.microsoft.com/office/drawing/2014/main" id="{8CAF76D8-4B95-4A8E-9EE5-8CCC0A7AD2C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4" name="Freeform 13">
                <a:extLst>
                  <a:ext uri="{FF2B5EF4-FFF2-40B4-BE49-F238E27FC236}">
                    <a16:creationId xmlns:a16="http://schemas.microsoft.com/office/drawing/2014/main" id="{792F82F3-05A8-4A55-8C5B-81F6678B59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5" name="Freeform 14">
                <a:extLst>
                  <a:ext uri="{FF2B5EF4-FFF2-40B4-BE49-F238E27FC236}">
                    <a16:creationId xmlns:a16="http://schemas.microsoft.com/office/drawing/2014/main" id="{B8472536-021A-4E59-BD59-DDC090A18A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6" name="Freeform 15">
                <a:extLst>
                  <a:ext uri="{FF2B5EF4-FFF2-40B4-BE49-F238E27FC236}">
                    <a16:creationId xmlns:a16="http://schemas.microsoft.com/office/drawing/2014/main" id="{AEBEF646-3C12-469F-B194-A161A7A95D2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7" name="Line 16">
                <a:extLst>
                  <a:ext uri="{FF2B5EF4-FFF2-40B4-BE49-F238E27FC236}">
                    <a16:creationId xmlns:a16="http://schemas.microsoft.com/office/drawing/2014/main" id="{D4501159-D7AC-4307-9DFC-C8F3A94341DA}"/>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38" name="Freeform 17">
                <a:extLst>
                  <a:ext uri="{FF2B5EF4-FFF2-40B4-BE49-F238E27FC236}">
                    <a16:creationId xmlns:a16="http://schemas.microsoft.com/office/drawing/2014/main" id="{B5244C41-454C-47D8-A6A9-C17EC2A366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9" name="Freeform 18">
                <a:extLst>
                  <a:ext uri="{FF2B5EF4-FFF2-40B4-BE49-F238E27FC236}">
                    <a16:creationId xmlns:a16="http://schemas.microsoft.com/office/drawing/2014/main" id="{8FA883B8-99FB-4540-B573-F0674BFB1C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0" name="Freeform 19">
                <a:extLst>
                  <a:ext uri="{FF2B5EF4-FFF2-40B4-BE49-F238E27FC236}">
                    <a16:creationId xmlns:a16="http://schemas.microsoft.com/office/drawing/2014/main" id="{F1178B7C-5A00-4E5B-9010-B1477621E0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1" name="Freeform 20">
                <a:extLst>
                  <a:ext uri="{FF2B5EF4-FFF2-40B4-BE49-F238E27FC236}">
                    <a16:creationId xmlns:a16="http://schemas.microsoft.com/office/drawing/2014/main" id="{E359D5D8-EE2E-4714-A40A-C3A6D91F989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2" name="Rectangle 21">
                <a:extLst>
                  <a:ext uri="{FF2B5EF4-FFF2-40B4-BE49-F238E27FC236}">
                    <a16:creationId xmlns:a16="http://schemas.microsoft.com/office/drawing/2014/main" id="{8A89C2E5-F892-4666-85FB-995578FBC73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43" name="Freeform 22">
                <a:extLst>
                  <a:ext uri="{FF2B5EF4-FFF2-40B4-BE49-F238E27FC236}">
                    <a16:creationId xmlns:a16="http://schemas.microsoft.com/office/drawing/2014/main" id="{6DC6174B-0EC3-4A81-A0D1-D10DBB869A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4" name="Freeform 23">
                <a:extLst>
                  <a:ext uri="{FF2B5EF4-FFF2-40B4-BE49-F238E27FC236}">
                    <a16:creationId xmlns:a16="http://schemas.microsoft.com/office/drawing/2014/main" id="{2CB96070-0553-4F79-984C-8DABB1CD5D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5" name="Freeform 24">
                <a:extLst>
                  <a:ext uri="{FF2B5EF4-FFF2-40B4-BE49-F238E27FC236}">
                    <a16:creationId xmlns:a16="http://schemas.microsoft.com/office/drawing/2014/main" id="{BA23B6E2-3718-4009-B80E-9279154B19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6" name="Freeform 25">
                <a:extLst>
                  <a:ext uri="{FF2B5EF4-FFF2-40B4-BE49-F238E27FC236}">
                    <a16:creationId xmlns:a16="http://schemas.microsoft.com/office/drawing/2014/main" id="{CAFB32D5-E528-419B-80EE-1475633970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7" name="Freeform 26">
                <a:extLst>
                  <a:ext uri="{FF2B5EF4-FFF2-40B4-BE49-F238E27FC236}">
                    <a16:creationId xmlns:a16="http://schemas.microsoft.com/office/drawing/2014/main" id="{A68ADD35-4FEA-404D-B2F3-23556E6E8F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8" name="Freeform 27">
                <a:extLst>
                  <a:ext uri="{FF2B5EF4-FFF2-40B4-BE49-F238E27FC236}">
                    <a16:creationId xmlns:a16="http://schemas.microsoft.com/office/drawing/2014/main" id="{89CF17CA-49E3-4B4A-836A-4FD55C67BE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9" name="Freeform 28">
                <a:extLst>
                  <a:ext uri="{FF2B5EF4-FFF2-40B4-BE49-F238E27FC236}">
                    <a16:creationId xmlns:a16="http://schemas.microsoft.com/office/drawing/2014/main" id="{AB394F2E-F3E7-4CED-84A9-35C47AB287C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0" name="Freeform 29">
                <a:extLst>
                  <a:ext uri="{FF2B5EF4-FFF2-40B4-BE49-F238E27FC236}">
                    <a16:creationId xmlns:a16="http://schemas.microsoft.com/office/drawing/2014/main" id="{FF816C2F-3999-4A9F-8395-5D68ED33A41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1" name="Freeform 30">
                <a:extLst>
                  <a:ext uri="{FF2B5EF4-FFF2-40B4-BE49-F238E27FC236}">
                    <a16:creationId xmlns:a16="http://schemas.microsoft.com/office/drawing/2014/main" id="{82AD6AC6-71D5-4BD8-9185-D3062968B5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2" name="Freeform 31">
                <a:extLst>
                  <a:ext uri="{FF2B5EF4-FFF2-40B4-BE49-F238E27FC236}">
                    <a16:creationId xmlns:a16="http://schemas.microsoft.com/office/drawing/2014/main" id="{743A50C2-65CF-4F4C-B412-6149A93ACF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grpSp>
        <p:grpSp>
          <p:nvGrpSpPr>
            <p:cNvPr id="15" name="Group 14">
              <a:extLst>
                <a:ext uri="{FF2B5EF4-FFF2-40B4-BE49-F238E27FC236}">
                  <a16:creationId xmlns:a16="http://schemas.microsoft.com/office/drawing/2014/main" id="{6C0E7A88-FEDF-4C4F-A6B4-F7DDE9DE926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227597" y="0"/>
              <a:ext cx="674688" cy="6848476"/>
              <a:chOff x="11364912" y="0"/>
              <a:chExt cx="674688" cy="6848476"/>
            </a:xfrm>
            <a:gradFill flip="none" rotWithShape="1">
              <a:gsLst>
                <a:gs pos="0">
                  <a:schemeClr val="bg2"/>
                </a:gs>
                <a:gs pos="100000">
                  <a:schemeClr val="tx2">
                    <a:lumMod val="60000"/>
                    <a:lumOff val="40000"/>
                  </a:schemeClr>
                </a:gs>
              </a:gsLst>
              <a:lin ang="5400000" scaled="0"/>
              <a:tileRect/>
            </a:gradFill>
          </p:grpSpPr>
          <p:sp>
            <p:nvSpPr>
              <p:cNvPr id="16" name="Freeform 32">
                <a:extLst>
                  <a:ext uri="{FF2B5EF4-FFF2-40B4-BE49-F238E27FC236}">
                    <a16:creationId xmlns:a16="http://schemas.microsoft.com/office/drawing/2014/main" id="{AE94B3EE-D5C0-4BDE-B6AA-7599F0486E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7" name="Freeform 33">
                <a:extLst>
                  <a:ext uri="{FF2B5EF4-FFF2-40B4-BE49-F238E27FC236}">
                    <a16:creationId xmlns:a16="http://schemas.microsoft.com/office/drawing/2014/main" id="{5EF110E8-C00D-454E-8F3A-ECF2D356676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8" name="Freeform 34">
                <a:extLst>
                  <a:ext uri="{FF2B5EF4-FFF2-40B4-BE49-F238E27FC236}">
                    <a16:creationId xmlns:a16="http://schemas.microsoft.com/office/drawing/2014/main" id="{BFC5F327-6927-4F35-9AF6-C45527BB451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9" name="Freeform 35">
                <a:extLst>
                  <a:ext uri="{FF2B5EF4-FFF2-40B4-BE49-F238E27FC236}">
                    <a16:creationId xmlns:a16="http://schemas.microsoft.com/office/drawing/2014/main" id="{BF2D314D-AEDE-418D-9702-D3CDB98C30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0" name="Freeform 36">
                <a:extLst>
                  <a:ext uri="{FF2B5EF4-FFF2-40B4-BE49-F238E27FC236}">
                    <a16:creationId xmlns:a16="http://schemas.microsoft.com/office/drawing/2014/main" id="{64FD07F8-3CA6-4209-9A9E-30609FE9A3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1" name="Freeform 37">
                <a:extLst>
                  <a:ext uri="{FF2B5EF4-FFF2-40B4-BE49-F238E27FC236}">
                    <a16:creationId xmlns:a16="http://schemas.microsoft.com/office/drawing/2014/main" id="{AB0AE24D-CD49-4B57-82E0-780F62AE4F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2" name="Freeform 38">
                <a:extLst>
                  <a:ext uri="{FF2B5EF4-FFF2-40B4-BE49-F238E27FC236}">
                    <a16:creationId xmlns:a16="http://schemas.microsoft.com/office/drawing/2014/main" id="{66803AF8-6368-45E6-A0B7-C0C4CFFEEB5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3" name="Freeform 39">
                <a:extLst>
                  <a:ext uri="{FF2B5EF4-FFF2-40B4-BE49-F238E27FC236}">
                    <a16:creationId xmlns:a16="http://schemas.microsoft.com/office/drawing/2014/main" id="{B4761E05-2792-472B-A814-9616151CF3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 name="Freeform 40">
                <a:extLst>
                  <a:ext uri="{FF2B5EF4-FFF2-40B4-BE49-F238E27FC236}">
                    <a16:creationId xmlns:a16="http://schemas.microsoft.com/office/drawing/2014/main" id="{40B6A261-9427-4E70-9564-048AD009BD8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 name="Rectangle 41">
                <a:extLst>
                  <a:ext uri="{FF2B5EF4-FFF2-40B4-BE49-F238E27FC236}">
                    <a16:creationId xmlns:a16="http://schemas.microsoft.com/office/drawing/2014/main" id="{68BFDFBE-2286-4123-9436-E1DF84AF494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grpSp>
      </p:grpSp>
      <p:pic>
        <p:nvPicPr>
          <p:cNvPr id="54" name="Picture 2">
            <a:extLst>
              <a:ext uri="{FF2B5EF4-FFF2-40B4-BE49-F238E27FC236}">
                <a16:creationId xmlns:a16="http://schemas.microsoft.com/office/drawing/2014/main" id="{5B3DE270-418F-47A7-B311-C4D876041DC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p:nvSpPr>
          <p:cNvPr id="2" name="Title 1">
            <a:extLst>
              <a:ext uri="{FF2B5EF4-FFF2-40B4-BE49-F238E27FC236}">
                <a16:creationId xmlns:a16="http://schemas.microsoft.com/office/drawing/2014/main" id="{4B052CC6-97D8-5435-C5BB-36E4AAD0AEB7}"/>
              </a:ext>
            </a:extLst>
          </p:cNvPr>
          <p:cNvSpPr>
            <a:spLocks noGrp="1"/>
          </p:cNvSpPr>
          <p:nvPr>
            <p:ph type="title"/>
          </p:nvPr>
        </p:nvSpPr>
        <p:spPr>
          <a:xfrm>
            <a:off x="8036041" y="618518"/>
            <a:ext cx="3281003" cy="1478570"/>
          </a:xfrm>
        </p:spPr>
        <p:txBody>
          <a:bodyPr vert="horz" lIns="91440" tIns="45720" rIns="91440" bIns="45720" rtlCol="0" anchor="b">
            <a:normAutofit/>
          </a:bodyPr>
          <a:lstStyle/>
          <a:p>
            <a:r>
              <a:rPr lang="en-US" sz="2800">
                <a:solidFill>
                  <a:srgbClr val="FFFFFF"/>
                </a:solidFill>
              </a:rPr>
              <a:t>My setup</a:t>
            </a:r>
          </a:p>
        </p:txBody>
      </p:sp>
      <p:sp useBgFill="1">
        <p:nvSpPr>
          <p:cNvPr id="56" name="Round Diagonal Corner Rectangle 11">
            <a:extLst>
              <a:ext uri="{FF2B5EF4-FFF2-40B4-BE49-F238E27FC236}">
                <a16:creationId xmlns:a16="http://schemas.microsoft.com/office/drawing/2014/main" id="{A1351C6B-7343-451F-AB4A-1CE294A4E9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8949" y="808057"/>
            <a:ext cx="6752461" cy="5234394"/>
          </a:xfrm>
          <a:prstGeom prst="round2DiagRect">
            <a:avLst>
              <a:gd name="adj1" fmla="val 741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Graphical user interface, text, application&#10;&#10;Description automatically generated">
            <a:extLst>
              <a:ext uri="{FF2B5EF4-FFF2-40B4-BE49-F238E27FC236}">
                <a16:creationId xmlns:a16="http://schemas.microsoft.com/office/drawing/2014/main" id="{1362D934-0B05-92AB-ABFA-DF975F8DAD1E}"/>
              </a:ext>
            </a:extLst>
          </p:cNvPr>
          <p:cNvPicPr>
            <a:picLocks noChangeAspect="1"/>
          </p:cNvPicPr>
          <p:nvPr/>
        </p:nvPicPr>
        <p:blipFill>
          <a:blip r:embed="rId3"/>
          <a:stretch>
            <a:fillRect/>
          </a:stretch>
        </p:blipFill>
        <p:spPr>
          <a:xfrm>
            <a:off x="1118988" y="2157951"/>
            <a:ext cx="6112382" cy="2536637"/>
          </a:xfrm>
          <a:prstGeom prst="rect">
            <a:avLst/>
          </a:prstGeom>
        </p:spPr>
      </p:pic>
      <p:sp>
        <p:nvSpPr>
          <p:cNvPr id="6" name="TextBox 5">
            <a:extLst>
              <a:ext uri="{FF2B5EF4-FFF2-40B4-BE49-F238E27FC236}">
                <a16:creationId xmlns:a16="http://schemas.microsoft.com/office/drawing/2014/main" id="{1623F717-86E3-6DFA-2E6B-BA7FA1135BF4}"/>
              </a:ext>
            </a:extLst>
          </p:cNvPr>
          <p:cNvSpPr txBox="1"/>
          <p:nvPr/>
        </p:nvSpPr>
        <p:spPr>
          <a:xfrm>
            <a:off x="8036041" y="2172494"/>
            <a:ext cx="3281004" cy="3541714"/>
          </a:xfrm>
          <a:prstGeom prst="rect">
            <a:avLst/>
          </a:prstGeom>
        </p:spPr>
        <p:txBody>
          <a:bodyPr vert="horz" lIns="91440" tIns="45720" rIns="91440" bIns="45720" rtlCol="0">
            <a:normAutofit/>
          </a:bodyPr>
          <a:lstStyle/>
          <a:p>
            <a:pPr marL="285750" indent="-228600" defTabSz="914400">
              <a:lnSpc>
                <a:spcPct val="110000"/>
              </a:lnSpc>
              <a:spcAft>
                <a:spcPts val="600"/>
              </a:spcAft>
              <a:buSzPct val="125000"/>
              <a:buFont typeface="Arial" panose="020B0604020202020204" pitchFamily="34" charset="0"/>
              <a:buChar char="•"/>
            </a:pPr>
            <a:r>
              <a:rPr lang="en-US" sz="1700" dirty="0">
                <a:solidFill>
                  <a:srgbClr val="FFFFFF"/>
                </a:solidFill>
              </a:rPr>
              <a:t>Register for a student license </a:t>
            </a:r>
          </a:p>
          <a:p>
            <a:pPr marL="285750" indent="-228600" defTabSz="914400">
              <a:lnSpc>
                <a:spcPct val="110000"/>
              </a:lnSpc>
              <a:spcAft>
                <a:spcPts val="600"/>
              </a:spcAft>
              <a:buSzPct val="125000"/>
              <a:buFont typeface="Arial" panose="020B0604020202020204" pitchFamily="34" charset="0"/>
              <a:buChar char="•"/>
            </a:pPr>
            <a:r>
              <a:rPr lang="en-US" sz="1700" dirty="0">
                <a:solidFill>
                  <a:srgbClr val="FFFFFF"/>
                </a:solidFill>
                <a:hlinkClick r:id="rId4"/>
              </a:rPr>
              <a:t>https://www.jetbrains.com/community/education/#students</a:t>
            </a:r>
            <a:endParaRPr lang="en-US" sz="1700" dirty="0">
              <a:solidFill>
                <a:srgbClr val="FFFFFF"/>
              </a:solidFill>
            </a:endParaRPr>
          </a:p>
          <a:p>
            <a:pPr marL="285750" indent="-228600" defTabSz="914400">
              <a:lnSpc>
                <a:spcPct val="110000"/>
              </a:lnSpc>
              <a:spcAft>
                <a:spcPts val="600"/>
              </a:spcAft>
              <a:buSzPct val="125000"/>
              <a:buFont typeface="Arial" panose="020B0604020202020204" pitchFamily="34" charset="0"/>
              <a:buChar char="•"/>
            </a:pPr>
            <a:r>
              <a:rPr lang="en-US" sz="1700" dirty="0">
                <a:solidFill>
                  <a:srgbClr val="FFFFFF"/>
                </a:solidFill>
              </a:rPr>
              <a:t>I use </a:t>
            </a:r>
            <a:r>
              <a:rPr lang="en-US" sz="1700" dirty="0" err="1">
                <a:solidFill>
                  <a:srgbClr val="FFFFFF"/>
                </a:solidFill>
              </a:rPr>
              <a:t>Jupyter</a:t>
            </a:r>
            <a:r>
              <a:rPr lang="en-US" sz="1700" dirty="0">
                <a:solidFill>
                  <a:srgbClr val="FFFFFF"/>
                </a:solidFill>
              </a:rPr>
              <a:t> Notebooks for the coding (just a file type)</a:t>
            </a:r>
          </a:p>
          <a:p>
            <a:pPr marL="285750" indent="-228600" defTabSz="914400">
              <a:lnSpc>
                <a:spcPct val="110000"/>
              </a:lnSpc>
              <a:spcAft>
                <a:spcPts val="600"/>
              </a:spcAft>
              <a:buSzPct val="125000"/>
              <a:buFont typeface="Arial" panose="020B0604020202020204" pitchFamily="34" charset="0"/>
              <a:buChar char="•"/>
            </a:pPr>
            <a:r>
              <a:rPr lang="en-US" sz="1700" dirty="0">
                <a:solidFill>
                  <a:srgbClr val="FFFFFF"/>
                </a:solidFill>
              </a:rPr>
              <a:t>Google </a:t>
            </a:r>
            <a:r>
              <a:rPr lang="en-US" sz="1700" dirty="0" err="1">
                <a:solidFill>
                  <a:srgbClr val="FFFFFF"/>
                </a:solidFill>
              </a:rPr>
              <a:t>CoLab</a:t>
            </a:r>
            <a:r>
              <a:rPr lang="en-US" sz="1700" dirty="0">
                <a:solidFill>
                  <a:srgbClr val="FFFFFF"/>
                </a:solidFill>
              </a:rPr>
              <a:t> is another great option! </a:t>
            </a:r>
          </a:p>
          <a:p>
            <a:pPr marL="285750" indent="-228600" defTabSz="914400">
              <a:lnSpc>
                <a:spcPct val="110000"/>
              </a:lnSpc>
              <a:spcAft>
                <a:spcPts val="600"/>
              </a:spcAft>
              <a:buSzPct val="125000"/>
              <a:buFont typeface="Arial" panose="020B0604020202020204" pitchFamily="34" charset="0"/>
              <a:buChar char="•"/>
            </a:pPr>
            <a:r>
              <a:rPr lang="en-US" sz="1700" dirty="0">
                <a:solidFill>
                  <a:srgbClr val="FFFFFF"/>
                </a:solidFill>
                <a:hlinkClick r:id="rId5"/>
              </a:rPr>
              <a:t>https://colab.research.google.com/</a:t>
            </a:r>
            <a:endParaRPr lang="en-US" sz="1700" dirty="0">
              <a:solidFill>
                <a:srgbClr val="FFFFFF"/>
              </a:solidFill>
            </a:endParaRPr>
          </a:p>
          <a:p>
            <a:pPr marL="285750" indent="-228600" defTabSz="914400">
              <a:lnSpc>
                <a:spcPct val="110000"/>
              </a:lnSpc>
              <a:spcAft>
                <a:spcPts val="600"/>
              </a:spcAft>
              <a:buSzPct val="125000"/>
              <a:buFont typeface="Arial" panose="020B0604020202020204" pitchFamily="34" charset="0"/>
              <a:buChar char="•"/>
            </a:pPr>
            <a:endParaRPr lang="en-US" sz="1700" dirty="0">
              <a:solidFill>
                <a:srgbClr val="FFFFFF"/>
              </a:solidFill>
            </a:endParaRPr>
          </a:p>
        </p:txBody>
      </p:sp>
    </p:spTree>
    <p:extLst>
      <p:ext uri="{BB962C8B-B14F-4D97-AF65-F5344CB8AC3E}">
        <p14:creationId xmlns:p14="http://schemas.microsoft.com/office/powerpoint/2010/main" val="585181170"/>
      </p:ext>
    </p:extLst>
  </p:cSld>
  <p:clrMapOvr>
    <a:overrideClrMapping bg1="lt1" tx1="dk1" bg2="lt2" tx2="dk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8" name="Picture 2">
            <a:extLst>
              <a:ext uri="{FF2B5EF4-FFF2-40B4-BE49-F238E27FC236}">
                <a16:creationId xmlns:a16="http://schemas.microsoft.com/office/drawing/2014/main" id="{50C065C3-0FE3-4452-B765-CB05BBB2A98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p14="http://schemas.microsoft.com/office/powerpoint/2010/main" xmlns:a14="http://schemas.microsoft.com/office/drawing/2010/main" xmlns:a16="http://schemas.microsoft.com/office/drawing/2014/main" xmlns="">
                <a:solidFill>
                  <a:srgbClr val="FFFFFF"/>
                </a:solidFill>
              </a14:hiddenFill>
            </a:ext>
          </a:extLst>
        </p:spPr>
      </p:pic>
      <p:grpSp>
        <p:nvGrpSpPr>
          <p:cNvPr id="10" name="Group 9">
            <a:extLst>
              <a:ext uri="{FF2B5EF4-FFF2-40B4-BE49-F238E27FC236}">
                <a16:creationId xmlns:a16="http://schemas.microsoft.com/office/drawing/2014/main" id="{9795E515-5F57-431F-9A0D-3A0419DF757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1" name="Rectangle 5">
              <a:extLst>
                <a:ext uri="{FF2B5EF4-FFF2-40B4-BE49-F238E27FC236}">
                  <a16:creationId xmlns:a16="http://schemas.microsoft.com/office/drawing/2014/main" id="{D45BCBFE-0478-4767-BF2E-FC2C548BA62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12" name="Freeform 6">
              <a:extLst>
                <a:ext uri="{FF2B5EF4-FFF2-40B4-BE49-F238E27FC236}">
                  <a16:creationId xmlns:a16="http://schemas.microsoft.com/office/drawing/2014/main" id="{E903928F-F6DA-470C-81A0-CF7D9DE0341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3" name="Freeform 7">
              <a:extLst>
                <a:ext uri="{FF2B5EF4-FFF2-40B4-BE49-F238E27FC236}">
                  <a16:creationId xmlns:a16="http://schemas.microsoft.com/office/drawing/2014/main" id="{ADA095F6-E326-4450-A2D6-DB2BF989B8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4" name="Rectangle 8">
              <a:extLst>
                <a:ext uri="{FF2B5EF4-FFF2-40B4-BE49-F238E27FC236}">
                  <a16:creationId xmlns:a16="http://schemas.microsoft.com/office/drawing/2014/main" id="{6B067F9A-FDF2-49EC-B4FF-CD4B90F7892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15" name="Freeform 9">
              <a:extLst>
                <a:ext uri="{FF2B5EF4-FFF2-40B4-BE49-F238E27FC236}">
                  <a16:creationId xmlns:a16="http://schemas.microsoft.com/office/drawing/2014/main" id="{F1331213-D19D-49FC-8616-168A14565A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6" name="Freeform 10">
              <a:extLst>
                <a:ext uri="{FF2B5EF4-FFF2-40B4-BE49-F238E27FC236}">
                  <a16:creationId xmlns:a16="http://schemas.microsoft.com/office/drawing/2014/main" id="{2ADFE242-96FC-4A14-8C59-90CD6DE1D9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7" name="Freeform 11">
              <a:extLst>
                <a:ext uri="{FF2B5EF4-FFF2-40B4-BE49-F238E27FC236}">
                  <a16:creationId xmlns:a16="http://schemas.microsoft.com/office/drawing/2014/main" id="{6A97B7BC-40BD-494B-9C6B-AF3045559A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 name="Freeform 12">
              <a:extLst>
                <a:ext uri="{FF2B5EF4-FFF2-40B4-BE49-F238E27FC236}">
                  <a16:creationId xmlns:a16="http://schemas.microsoft.com/office/drawing/2014/main" id="{3D7F35CF-F44C-491F-904D-A31ED832137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 name="Freeform 13">
              <a:extLst>
                <a:ext uri="{FF2B5EF4-FFF2-40B4-BE49-F238E27FC236}">
                  <a16:creationId xmlns:a16="http://schemas.microsoft.com/office/drawing/2014/main" id="{84D9BF7E-18C2-452C-B139-4ED58D7A03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 name="Freeform 14">
              <a:extLst>
                <a:ext uri="{FF2B5EF4-FFF2-40B4-BE49-F238E27FC236}">
                  <a16:creationId xmlns:a16="http://schemas.microsoft.com/office/drawing/2014/main" id="{700A6223-AD38-426F-A6FE-7926CAEF31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 name="Freeform 15">
              <a:extLst>
                <a:ext uri="{FF2B5EF4-FFF2-40B4-BE49-F238E27FC236}">
                  <a16:creationId xmlns:a16="http://schemas.microsoft.com/office/drawing/2014/main" id="{D172AA94-449F-45EB-94E6-67C186C32DD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 name="Freeform 16">
              <a:extLst>
                <a:ext uri="{FF2B5EF4-FFF2-40B4-BE49-F238E27FC236}">
                  <a16:creationId xmlns:a16="http://schemas.microsoft.com/office/drawing/2014/main" id="{A7D4F697-8937-4F4C-83C5-770B3FCB82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3" name="Freeform 17">
              <a:extLst>
                <a:ext uri="{FF2B5EF4-FFF2-40B4-BE49-F238E27FC236}">
                  <a16:creationId xmlns:a16="http://schemas.microsoft.com/office/drawing/2014/main" id="{10AF1D59-5117-4D47-8414-4BB61F944B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4" name="Freeform 18">
              <a:extLst>
                <a:ext uri="{FF2B5EF4-FFF2-40B4-BE49-F238E27FC236}">
                  <a16:creationId xmlns:a16="http://schemas.microsoft.com/office/drawing/2014/main" id="{2387DC33-88B3-4718-8C94-41659EA33A9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5" name="Freeform 19">
              <a:extLst>
                <a:ext uri="{FF2B5EF4-FFF2-40B4-BE49-F238E27FC236}">
                  <a16:creationId xmlns:a16="http://schemas.microsoft.com/office/drawing/2014/main" id="{D4E7EC64-4763-4F04-B2E4-E400364D72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6" name="Freeform 20">
              <a:extLst>
                <a:ext uri="{FF2B5EF4-FFF2-40B4-BE49-F238E27FC236}">
                  <a16:creationId xmlns:a16="http://schemas.microsoft.com/office/drawing/2014/main" id="{581717DF-9FD4-47CB-9579-E34DF7E8754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7" name="Freeform 21">
              <a:extLst>
                <a:ext uri="{FF2B5EF4-FFF2-40B4-BE49-F238E27FC236}">
                  <a16:creationId xmlns:a16="http://schemas.microsoft.com/office/drawing/2014/main" id="{BCD8EF50-6E58-4B2D-90B6-AFF236A73BC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8" name="Freeform 22">
              <a:extLst>
                <a:ext uri="{FF2B5EF4-FFF2-40B4-BE49-F238E27FC236}">
                  <a16:creationId xmlns:a16="http://schemas.microsoft.com/office/drawing/2014/main" id="{6524A268-142A-4CBF-BB8B-DC1FCBC8F7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9" name="Freeform 23">
              <a:extLst>
                <a:ext uri="{FF2B5EF4-FFF2-40B4-BE49-F238E27FC236}">
                  <a16:creationId xmlns:a16="http://schemas.microsoft.com/office/drawing/2014/main" id="{56A0E6F3-B76B-4813-B44B-56CE11A8A0C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0" name="Freeform 24">
              <a:extLst>
                <a:ext uri="{FF2B5EF4-FFF2-40B4-BE49-F238E27FC236}">
                  <a16:creationId xmlns:a16="http://schemas.microsoft.com/office/drawing/2014/main" id="{A74CED8D-B902-4B76-9CC8-30A09B2FA1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1" name="Freeform 25">
              <a:extLst>
                <a:ext uri="{FF2B5EF4-FFF2-40B4-BE49-F238E27FC236}">
                  <a16:creationId xmlns:a16="http://schemas.microsoft.com/office/drawing/2014/main" id="{ED007BD7-ED56-4566-B1FF-707160024A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2" name="Freeform 26">
              <a:extLst>
                <a:ext uri="{FF2B5EF4-FFF2-40B4-BE49-F238E27FC236}">
                  <a16:creationId xmlns:a16="http://schemas.microsoft.com/office/drawing/2014/main" id="{90AD48D2-5BC8-4C80-B126-B1A201242B8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3" name="Freeform 27">
              <a:extLst>
                <a:ext uri="{FF2B5EF4-FFF2-40B4-BE49-F238E27FC236}">
                  <a16:creationId xmlns:a16="http://schemas.microsoft.com/office/drawing/2014/main" id="{BE14C82F-9F35-4D61-B758-7BCE32DECB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4" name="Freeform 28">
              <a:extLst>
                <a:ext uri="{FF2B5EF4-FFF2-40B4-BE49-F238E27FC236}">
                  <a16:creationId xmlns:a16="http://schemas.microsoft.com/office/drawing/2014/main" id="{6540CE06-9028-497A-AC64-CF0ED60A745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5" name="Freeform 29">
              <a:extLst>
                <a:ext uri="{FF2B5EF4-FFF2-40B4-BE49-F238E27FC236}">
                  <a16:creationId xmlns:a16="http://schemas.microsoft.com/office/drawing/2014/main" id="{A4825B3B-52CD-4F08-BA02-6C2B0EFEDE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6" name="Freeform 30">
              <a:extLst>
                <a:ext uri="{FF2B5EF4-FFF2-40B4-BE49-F238E27FC236}">
                  <a16:creationId xmlns:a16="http://schemas.microsoft.com/office/drawing/2014/main" id="{6877A5EF-B8B8-44D3-AA57-4BBF89206D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7" name="Freeform 31">
              <a:extLst>
                <a:ext uri="{FF2B5EF4-FFF2-40B4-BE49-F238E27FC236}">
                  <a16:creationId xmlns:a16="http://schemas.microsoft.com/office/drawing/2014/main" id="{00BB365C-9180-4208-92CF-AB6A88848C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8" name="Freeform 32">
              <a:extLst>
                <a:ext uri="{FF2B5EF4-FFF2-40B4-BE49-F238E27FC236}">
                  <a16:creationId xmlns:a16="http://schemas.microsoft.com/office/drawing/2014/main" id="{8D1134D2-53A6-41D5-AC1A-5254A2FBD08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9" name="Rectangle 33">
              <a:extLst>
                <a:ext uri="{FF2B5EF4-FFF2-40B4-BE49-F238E27FC236}">
                  <a16:creationId xmlns:a16="http://schemas.microsoft.com/office/drawing/2014/main" id="{24C7FA73-07CD-479A-9B9E-DAD4D3B2BFC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40" name="Freeform 34">
              <a:extLst>
                <a:ext uri="{FF2B5EF4-FFF2-40B4-BE49-F238E27FC236}">
                  <a16:creationId xmlns:a16="http://schemas.microsoft.com/office/drawing/2014/main" id="{AB24DF92-B081-4701-B58D-913261A00D7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1" name="Freeform 35">
              <a:extLst>
                <a:ext uri="{FF2B5EF4-FFF2-40B4-BE49-F238E27FC236}">
                  <a16:creationId xmlns:a16="http://schemas.microsoft.com/office/drawing/2014/main" id="{AB4DF275-6B82-4AA9-A7A9-138E631E30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2" name="Freeform 36">
              <a:extLst>
                <a:ext uri="{FF2B5EF4-FFF2-40B4-BE49-F238E27FC236}">
                  <a16:creationId xmlns:a16="http://schemas.microsoft.com/office/drawing/2014/main" id="{972A3812-16AD-453E-B1E6-9F39894F79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3" name="Freeform 37">
              <a:extLst>
                <a:ext uri="{FF2B5EF4-FFF2-40B4-BE49-F238E27FC236}">
                  <a16:creationId xmlns:a16="http://schemas.microsoft.com/office/drawing/2014/main" id="{8FB6759A-BAD8-4073-86A2-6DDD73DE2A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4" name="Freeform 38">
              <a:extLst>
                <a:ext uri="{FF2B5EF4-FFF2-40B4-BE49-F238E27FC236}">
                  <a16:creationId xmlns:a16="http://schemas.microsoft.com/office/drawing/2014/main" id="{9FCCB0F4-1178-47C1-9EE2-234EA715C1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5" name="Freeform 39">
              <a:extLst>
                <a:ext uri="{FF2B5EF4-FFF2-40B4-BE49-F238E27FC236}">
                  <a16:creationId xmlns:a16="http://schemas.microsoft.com/office/drawing/2014/main" id="{CB01BF0B-7EB0-4C18-80BE-20D2EAC048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6" name="Freeform 40">
              <a:extLst>
                <a:ext uri="{FF2B5EF4-FFF2-40B4-BE49-F238E27FC236}">
                  <a16:creationId xmlns:a16="http://schemas.microsoft.com/office/drawing/2014/main" id="{3266E9DA-C937-48E0-8F98-90A467760F1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7" name="Freeform 41">
              <a:extLst>
                <a:ext uri="{FF2B5EF4-FFF2-40B4-BE49-F238E27FC236}">
                  <a16:creationId xmlns:a16="http://schemas.microsoft.com/office/drawing/2014/main" id="{A8A9C00D-0425-4E68-A1DE-BCE5BD6BBD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8" name="Freeform 42">
              <a:extLst>
                <a:ext uri="{FF2B5EF4-FFF2-40B4-BE49-F238E27FC236}">
                  <a16:creationId xmlns:a16="http://schemas.microsoft.com/office/drawing/2014/main" id="{46230904-E744-4B55-84FF-826A6B737B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9" name="Freeform 43">
              <a:extLst>
                <a:ext uri="{FF2B5EF4-FFF2-40B4-BE49-F238E27FC236}">
                  <a16:creationId xmlns:a16="http://schemas.microsoft.com/office/drawing/2014/main" id="{D4291668-8AF0-4784-BC06-870768F53F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0" name="Freeform 44">
              <a:extLst>
                <a:ext uri="{FF2B5EF4-FFF2-40B4-BE49-F238E27FC236}">
                  <a16:creationId xmlns:a16="http://schemas.microsoft.com/office/drawing/2014/main" id="{D917DCBD-774B-4AAF-92AE-D18289FFC4D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1" name="Rectangle 45">
              <a:extLst>
                <a:ext uri="{FF2B5EF4-FFF2-40B4-BE49-F238E27FC236}">
                  <a16:creationId xmlns:a16="http://schemas.microsoft.com/office/drawing/2014/main" id="{9E50122E-0F19-4D65-9CB2-E22C3EA84AC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52" name="Freeform 46">
              <a:extLst>
                <a:ext uri="{FF2B5EF4-FFF2-40B4-BE49-F238E27FC236}">
                  <a16:creationId xmlns:a16="http://schemas.microsoft.com/office/drawing/2014/main" id="{BC28A765-6E8B-4352-BD0C-35474F70AC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3" name="Freeform 47">
              <a:extLst>
                <a:ext uri="{FF2B5EF4-FFF2-40B4-BE49-F238E27FC236}">
                  <a16:creationId xmlns:a16="http://schemas.microsoft.com/office/drawing/2014/main" id="{0AC30A17-F494-44EB-9817-1B8B255CE46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4" name="Freeform 48">
              <a:extLst>
                <a:ext uri="{FF2B5EF4-FFF2-40B4-BE49-F238E27FC236}">
                  <a16:creationId xmlns:a16="http://schemas.microsoft.com/office/drawing/2014/main" id="{6088D59F-32BD-4932-9C22-9AA0FCDA74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5" name="Freeform 49">
              <a:extLst>
                <a:ext uri="{FF2B5EF4-FFF2-40B4-BE49-F238E27FC236}">
                  <a16:creationId xmlns:a16="http://schemas.microsoft.com/office/drawing/2014/main" id="{B18BBE45-5F21-47FA-B291-AC802D71556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6" name="Freeform 50">
              <a:extLst>
                <a:ext uri="{FF2B5EF4-FFF2-40B4-BE49-F238E27FC236}">
                  <a16:creationId xmlns:a16="http://schemas.microsoft.com/office/drawing/2014/main" id="{A1BD992D-1C4B-4E69-A627-A45D8958E0D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7" name="Freeform 51">
              <a:extLst>
                <a:ext uri="{FF2B5EF4-FFF2-40B4-BE49-F238E27FC236}">
                  <a16:creationId xmlns:a16="http://schemas.microsoft.com/office/drawing/2014/main" id="{571C0498-7105-455E-8B0A-233F850F18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8" name="Freeform 52">
              <a:extLst>
                <a:ext uri="{FF2B5EF4-FFF2-40B4-BE49-F238E27FC236}">
                  <a16:creationId xmlns:a16="http://schemas.microsoft.com/office/drawing/2014/main" id="{F6FA78CC-C0B1-422F-B535-05580A9716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9" name="Freeform 53">
              <a:extLst>
                <a:ext uri="{FF2B5EF4-FFF2-40B4-BE49-F238E27FC236}">
                  <a16:creationId xmlns:a16="http://schemas.microsoft.com/office/drawing/2014/main" id="{49A1BACF-EE5E-46F8-8968-D4CF18BC011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0" name="Freeform 54">
              <a:extLst>
                <a:ext uri="{FF2B5EF4-FFF2-40B4-BE49-F238E27FC236}">
                  <a16:creationId xmlns:a16="http://schemas.microsoft.com/office/drawing/2014/main" id="{0AF8DFAF-8AF7-453E-AED7-89E59FBD7D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1" name="Freeform 55">
              <a:extLst>
                <a:ext uri="{FF2B5EF4-FFF2-40B4-BE49-F238E27FC236}">
                  <a16:creationId xmlns:a16="http://schemas.microsoft.com/office/drawing/2014/main" id="{F8C26D97-8DA4-4556-92E4-2AE66B365B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2" name="Freeform 56">
              <a:extLst>
                <a:ext uri="{FF2B5EF4-FFF2-40B4-BE49-F238E27FC236}">
                  <a16:creationId xmlns:a16="http://schemas.microsoft.com/office/drawing/2014/main" id="{EEF9D855-A8A7-44CC-919C-BEA327F2542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3" name="Freeform 57">
              <a:extLst>
                <a:ext uri="{FF2B5EF4-FFF2-40B4-BE49-F238E27FC236}">
                  <a16:creationId xmlns:a16="http://schemas.microsoft.com/office/drawing/2014/main" id="{11F0B045-803C-4067-A182-066EEB2C4F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4" name="Freeform 58">
              <a:extLst>
                <a:ext uri="{FF2B5EF4-FFF2-40B4-BE49-F238E27FC236}">
                  <a16:creationId xmlns:a16="http://schemas.microsoft.com/office/drawing/2014/main" id="{3C1FCACB-EFEF-4B54-99A6-E327A637C2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grpSp>
      <p:grpSp>
        <p:nvGrpSpPr>
          <p:cNvPr id="66" name="Group 65">
            <a:extLst>
              <a:ext uri="{FF2B5EF4-FFF2-40B4-BE49-F238E27FC236}">
                <a16:creationId xmlns:a16="http://schemas.microsoft.com/office/drawing/2014/main" id="{1351B104-9B78-4A2B-B970-FA8ABE1CE12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67" name="Rectangle 66">
              <a:extLst>
                <a:ext uri="{FF2B5EF4-FFF2-40B4-BE49-F238E27FC236}">
                  <a16:creationId xmlns:a16="http://schemas.microsoft.com/office/drawing/2014/main" id="{3A130E84-D02F-40FB-9BEB-5202392713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8" name="Picture 2">
              <a:extLst>
                <a:ext uri="{FF2B5EF4-FFF2-40B4-BE49-F238E27FC236}">
                  <a16:creationId xmlns:a16="http://schemas.microsoft.com/office/drawing/2014/main" id="{5E142BFD-7D75-4518-BBDF-27C00AB4BC7F}"/>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p14="http://schemas.microsoft.com/office/powerpoint/2010/main" xmlns:a14="http://schemas.microsoft.com/office/drawing/2010/main" xmlns:a16="http://schemas.microsoft.com/office/drawing/2014/main" xmlns="">
                  <a:solidFill>
                    <a:srgbClr val="FFFFFF"/>
                  </a:solidFill>
                </a14:hiddenFill>
              </a:ext>
            </a:extLst>
          </p:spPr>
        </p:pic>
      </p:grpSp>
      <p:sp>
        <p:nvSpPr>
          <p:cNvPr id="2" name="Title 1">
            <a:extLst>
              <a:ext uri="{FF2B5EF4-FFF2-40B4-BE49-F238E27FC236}">
                <a16:creationId xmlns:a16="http://schemas.microsoft.com/office/drawing/2014/main" id="{3F9295D3-889F-30EE-4937-3127524A852C}"/>
              </a:ext>
            </a:extLst>
          </p:cNvPr>
          <p:cNvSpPr>
            <a:spLocks noGrp="1"/>
          </p:cNvSpPr>
          <p:nvPr>
            <p:ph type="title"/>
          </p:nvPr>
        </p:nvSpPr>
        <p:spPr>
          <a:xfrm>
            <a:off x="6615112" y="1122363"/>
            <a:ext cx="4052887" cy="2387600"/>
          </a:xfrm>
        </p:spPr>
        <p:txBody>
          <a:bodyPr vert="horz" lIns="91440" tIns="45720" rIns="91440" bIns="45720" rtlCol="0" anchor="b">
            <a:normAutofit/>
          </a:bodyPr>
          <a:lstStyle/>
          <a:p>
            <a:r>
              <a:rPr lang="en-US" sz="4800" dirty="0"/>
              <a:t>Questions?</a:t>
            </a:r>
          </a:p>
        </p:txBody>
      </p:sp>
      <p:pic>
        <p:nvPicPr>
          <p:cNvPr id="4" name="Picture 3" descr="Question marks in a line and one question mark is lit">
            <a:extLst>
              <a:ext uri="{FF2B5EF4-FFF2-40B4-BE49-F238E27FC236}">
                <a16:creationId xmlns:a16="http://schemas.microsoft.com/office/drawing/2014/main" id="{6F7E0BDA-6573-3C43-5F03-59B1AF723035}"/>
              </a:ext>
            </a:extLst>
          </p:cNvPr>
          <p:cNvPicPr>
            <a:picLocks noChangeAspect="1"/>
          </p:cNvPicPr>
          <p:nvPr/>
        </p:nvPicPr>
        <p:blipFill rotWithShape="1">
          <a:blip r:embed="rId4"/>
          <a:srcRect r="40611" b="-1"/>
          <a:stretch/>
        </p:blipFill>
        <p:spPr>
          <a:xfrm>
            <a:off x="-5597" y="10"/>
            <a:ext cx="6101597" cy="6857990"/>
          </a:xfrm>
          <a:prstGeom prst="rect">
            <a:avLst/>
          </a:prstGeom>
        </p:spPr>
      </p:pic>
      <p:grpSp>
        <p:nvGrpSpPr>
          <p:cNvPr id="70" name="Group 69">
            <a:extLst>
              <a:ext uri="{FF2B5EF4-FFF2-40B4-BE49-F238E27FC236}">
                <a16:creationId xmlns:a16="http://schemas.microsoft.com/office/drawing/2014/main" id="{D4116A08-770E-4DC3-AAB6-E3E8E6CEC83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71" name="Rectangle 5">
              <a:extLst>
                <a:ext uri="{FF2B5EF4-FFF2-40B4-BE49-F238E27FC236}">
                  <a16:creationId xmlns:a16="http://schemas.microsoft.com/office/drawing/2014/main" id="{6ADECFB2-F615-49A9-A242-A3D04CADB0B8}"/>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72" name="Freeform 6">
              <a:extLst>
                <a:ext uri="{FF2B5EF4-FFF2-40B4-BE49-F238E27FC236}">
                  <a16:creationId xmlns:a16="http://schemas.microsoft.com/office/drawing/2014/main" id="{8E1F3AC6-5FF1-401B-91E4-180D1D35601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73" name="Freeform 7">
              <a:extLst>
                <a:ext uri="{FF2B5EF4-FFF2-40B4-BE49-F238E27FC236}">
                  <a16:creationId xmlns:a16="http://schemas.microsoft.com/office/drawing/2014/main" id="{72BC7A9D-387B-4877-B8E6-E8ABA6B2655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74" name="Rectangle 8">
              <a:extLst>
                <a:ext uri="{FF2B5EF4-FFF2-40B4-BE49-F238E27FC236}">
                  <a16:creationId xmlns:a16="http://schemas.microsoft.com/office/drawing/2014/main" id="{9114560A-27D6-469D-992E-33A55B40BA0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75" name="Freeform 9">
              <a:extLst>
                <a:ext uri="{FF2B5EF4-FFF2-40B4-BE49-F238E27FC236}">
                  <a16:creationId xmlns:a16="http://schemas.microsoft.com/office/drawing/2014/main" id="{CBF136EF-7DC2-47D2-974C-70044B5E901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76" name="Freeform 10">
              <a:extLst>
                <a:ext uri="{FF2B5EF4-FFF2-40B4-BE49-F238E27FC236}">
                  <a16:creationId xmlns:a16="http://schemas.microsoft.com/office/drawing/2014/main" id="{6B03084D-F566-41C4-BE37-870FB5A0D1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77" name="Freeform 11">
              <a:extLst>
                <a:ext uri="{FF2B5EF4-FFF2-40B4-BE49-F238E27FC236}">
                  <a16:creationId xmlns:a16="http://schemas.microsoft.com/office/drawing/2014/main" id="{049DC21B-8236-4901-9ADD-E3167ABDE9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78" name="Freeform 12">
              <a:extLst>
                <a:ext uri="{FF2B5EF4-FFF2-40B4-BE49-F238E27FC236}">
                  <a16:creationId xmlns:a16="http://schemas.microsoft.com/office/drawing/2014/main" id="{304F4FEB-8B5B-45BA-988C-5FBF41059EC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79" name="Freeform 13">
              <a:extLst>
                <a:ext uri="{FF2B5EF4-FFF2-40B4-BE49-F238E27FC236}">
                  <a16:creationId xmlns:a16="http://schemas.microsoft.com/office/drawing/2014/main" id="{E88E24C8-3D76-4C2F-84D1-BC3C2AACA4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80" name="Freeform 14">
              <a:extLst>
                <a:ext uri="{FF2B5EF4-FFF2-40B4-BE49-F238E27FC236}">
                  <a16:creationId xmlns:a16="http://schemas.microsoft.com/office/drawing/2014/main" id="{91C91468-4F8A-42F1-9505-02D9241787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81" name="Freeform 15">
              <a:extLst>
                <a:ext uri="{FF2B5EF4-FFF2-40B4-BE49-F238E27FC236}">
                  <a16:creationId xmlns:a16="http://schemas.microsoft.com/office/drawing/2014/main" id="{C22581B1-C426-4189-85D6-C499D6982FF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82" name="Freeform 16">
              <a:extLst>
                <a:ext uri="{FF2B5EF4-FFF2-40B4-BE49-F238E27FC236}">
                  <a16:creationId xmlns:a16="http://schemas.microsoft.com/office/drawing/2014/main" id="{29DFD4C4-0517-4A6B-B423-E55582618D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83" name="Freeform 17">
              <a:extLst>
                <a:ext uri="{FF2B5EF4-FFF2-40B4-BE49-F238E27FC236}">
                  <a16:creationId xmlns:a16="http://schemas.microsoft.com/office/drawing/2014/main" id="{7ACD84D3-D09D-4C94-99D5-51713A1D6B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84" name="Freeform 18">
              <a:extLst>
                <a:ext uri="{FF2B5EF4-FFF2-40B4-BE49-F238E27FC236}">
                  <a16:creationId xmlns:a16="http://schemas.microsoft.com/office/drawing/2014/main" id="{37C2AEAB-1CC9-4A9A-8303-E1E0C12168A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85" name="Freeform 19">
              <a:extLst>
                <a:ext uri="{FF2B5EF4-FFF2-40B4-BE49-F238E27FC236}">
                  <a16:creationId xmlns:a16="http://schemas.microsoft.com/office/drawing/2014/main" id="{20ABD348-58FE-4371-AE12-C66FF8CAC3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86" name="Freeform 20">
              <a:extLst>
                <a:ext uri="{FF2B5EF4-FFF2-40B4-BE49-F238E27FC236}">
                  <a16:creationId xmlns:a16="http://schemas.microsoft.com/office/drawing/2014/main" id="{408E0FAA-F0C5-4CB1-95FE-D3D96830FCE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87" name="Freeform 21">
              <a:extLst>
                <a:ext uri="{FF2B5EF4-FFF2-40B4-BE49-F238E27FC236}">
                  <a16:creationId xmlns:a16="http://schemas.microsoft.com/office/drawing/2014/main" id="{F83C789F-2881-4822-A724-567720953F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88" name="Freeform 22">
              <a:extLst>
                <a:ext uri="{FF2B5EF4-FFF2-40B4-BE49-F238E27FC236}">
                  <a16:creationId xmlns:a16="http://schemas.microsoft.com/office/drawing/2014/main" id="{6B039120-5C84-4A03-9ADD-32EA6E5D44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89" name="Freeform 23">
              <a:extLst>
                <a:ext uri="{FF2B5EF4-FFF2-40B4-BE49-F238E27FC236}">
                  <a16:creationId xmlns:a16="http://schemas.microsoft.com/office/drawing/2014/main" id="{440E956F-26EB-40C6-B500-1A4BB4ABF7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0" name="Freeform 24">
              <a:extLst>
                <a:ext uri="{FF2B5EF4-FFF2-40B4-BE49-F238E27FC236}">
                  <a16:creationId xmlns:a16="http://schemas.microsoft.com/office/drawing/2014/main" id="{D2449A75-05DC-4791-90F1-335CC6732CB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1" name="Freeform 25">
              <a:extLst>
                <a:ext uri="{FF2B5EF4-FFF2-40B4-BE49-F238E27FC236}">
                  <a16:creationId xmlns:a16="http://schemas.microsoft.com/office/drawing/2014/main" id="{2A0F57CD-8F34-4F1D-BFF3-1293522501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2" name="Freeform 26">
              <a:extLst>
                <a:ext uri="{FF2B5EF4-FFF2-40B4-BE49-F238E27FC236}">
                  <a16:creationId xmlns:a16="http://schemas.microsoft.com/office/drawing/2014/main" id="{DB0DDCCE-FA18-4790-8F10-67FC661721D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3" name="Freeform 27">
              <a:extLst>
                <a:ext uri="{FF2B5EF4-FFF2-40B4-BE49-F238E27FC236}">
                  <a16:creationId xmlns:a16="http://schemas.microsoft.com/office/drawing/2014/main" id="{750A8178-D049-42D4-BA77-A262FE55F9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4" name="Freeform 28">
              <a:extLst>
                <a:ext uri="{FF2B5EF4-FFF2-40B4-BE49-F238E27FC236}">
                  <a16:creationId xmlns:a16="http://schemas.microsoft.com/office/drawing/2014/main" id="{B33B9383-8846-404B-85BE-E43F0773794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5" name="Freeform 29">
              <a:extLst>
                <a:ext uri="{FF2B5EF4-FFF2-40B4-BE49-F238E27FC236}">
                  <a16:creationId xmlns:a16="http://schemas.microsoft.com/office/drawing/2014/main" id="{79468103-A660-495B-BFDF-8E7D98A09A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6" name="Freeform 30">
              <a:extLst>
                <a:ext uri="{FF2B5EF4-FFF2-40B4-BE49-F238E27FC236}">
                  <a16:creationId xmlns:a16="http://schemas.microsoft.com/office/drawing/2014/main" id="{06F4CC44-94E1-47AF-893C-19C4A4AB402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7" name="Freeform 31">
              <a:extLst>
                <a:ext uri="{FF2B5EF4-FFF2-40B4-BE49-F238E27FC236}">
                  <a16:creationId xmlns:a16="http://schemas.microsoft.com/office/drawing/2014/main" id="{E87F601E-2166-4FAE-AF96-2A1B17E46E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8" name="Freeform 32">
              <a:extLst>
                <a:ext uri="{FF2B5EF4-FFF2-40B4-BE49-F238E27FC236}">
                  <a16:creationId xmlns:a16="http://schemas.microsoft.com/office/drawing/2014/main" id="{DCDE2745-7AA5-416B-AC78-93C6EAE5D40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9" name="Rectangle 33">
              <a:extLst>
                <a:ext uri="{FF2B5EF4-FFF2-40B4-BE49-F238E27FC236}">
                  <a16:creationId xmlns:a16="http://schemas.microsoft.com/office/drawing/2014/main" id="{7D5F7E44-496F-4025-AFD8-7EEC67AC180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100" name="Freeform 34">
              <a:extLst>
                <a:ext uri="{FF2B5EF4-FFF2-40B4-BE49-F238E27FC236}">
                  <a16:creationId xmlns:a16="http://schemas.microsoft.com/office/drawing/2014/main" id="{FA8ED221-FD77-4CD0-A9B9-3F97E40DCD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1" name="Freeform 35">
              <a:extLst>
                <a:ext uri="{FF2B5EF4-FFF2-40B4-BE49-F238E27FC236}">
                  <a16:creationId xmlns:a16="http://schemas.microsoft.com/office/drawing/2014/main" id="{94922F75-95BC-435D-B4BB-BCE65BACCE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2" name="Freeform 36">
              <a:extLst>
                <a:ext uri="{FF2B5EF4-FFF2-40B4-BE49-F238E27FC236}">
                  <a16:creationId xmlns:a16="http://schemas.microsoft.com/office/drawing/2014/main" id="{CFB94884-EF28-419D-9147-20B2C9B1AB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3" name="Freeform 37">
              <a:extLst>
                <a:ext uri="{FF2B5EF4-FFF2-40B4-BE49-F238E27FC236}">
                  <a16:creationId xmlns:a16="http://schemas.microsoft.com/office/drawing/2014/main" id="{94C72871-F5AC-46D1-97EF-94E4070A704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4" name="Freeform 38">
              <a:extLst>
                <a:ext uri="{FF2B5EF4-FFF2-40B4-BE49-F238E27FC236}">
                  <a16:creationId xmlns:a16="http://schemas.microsoft.com/office/drawing/2014/main" id="{03ED1B15-6247-43B3-BEAE-DB699DE297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5" name="Freeform 39">
              <a:extLst>
                <a:ext uri="{FF2B5EF4-FFF2-40B4-BE49-F238E27FC236}">
                  <a16:creationId xmlns:a16="http://schemas.microsoft.com/office/drawing/2014/main" id="{FA3EA466-B483-4B4A-9FCB-9FFA8E538F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6" name="Freeform 40">
              <a:extLst>
                <a:ext uri="{FF2B5EF4-FFF2-40B4-BE49-F238E27FC236}">
                  <a16:creationId xmlns:a16="http://schemas.microsoft.com/office/drawing/2014/main" id="{CCE5E17C-696E-46EB-B70D-58627421699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7" name="Freeform 41">
              <a:extLst>
                <a:ext uri="{FF2B5EF4-FFF2-40B4-BE49-F238E27FC236}">
                  <a16:creationId xmlns:a16="http://schemas.microsoft.com/office/drawing/2014/main" id="{AB6022EC-6D09-4098-9A97-5A911C08CA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8" name="Freeform 42">
              <a:extLst>
                <a:ext uri="{FF2B5EF4-FFF2-40B4-BE49-F238E27FC236}">
                  <a16:creationId xmlns:a16="http://schemas.microsoft.com/office/drawing/2014/main" id="{7E18073E-1315-4400-ABD9-C34AEAFBFF0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9" name="Freeform 43">
              <a:extLst>
                <a:ext uri="{FF2B5EF4-FFF2-40B4-BE49-F238E27FC236}">
                  <a16:creationId xmlns:a16="http://schemas.microsoft.com/office/drawing/2014/main" id="{5510509E-411D-4F1B-BDC6-3E56668963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10" name="Freeform 44">
              <a:extLst>
                <a:ext uri="{FF2B5EF4-FFF2-40B4-BE49-F238E27FC236}">
                  <a16:creationId xmlns:a16="http://schemas.microsoft.com/office/drawing/2014/main" id="{46F1A7E1-EC01-4288-87AE-C3B6434BD0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11" name="Rectangle 45">
              <a:extLst>
                <a:ext uri="{FF2B5EF4-FFF2-40B4-BE49-F238E27FC236}">
                  <a16:creationId xmlns:a16="http://schemas.microsoft.com/office/drawing/2014/main" id="{F7BBA432-5463-415B-BA54-3AA2B92D28B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112" name="Freeform 46">
              <a:extLst>
                <a:ext uri="{FF2B5EF4-FFF2-40B4-BE49-F238E27FC236}">
                  <a16:creationId xmlns:a16="http://schemas.microsoft.com/office/drawing/2014/main" id="{66E19F01-137B-4A95-9313-CE6F778066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13" name="Freeform 47">
              <a:extLst>
                <a:ext uri="{FF2B5EF4-FFF2-40B4-BE49-F238E27FC236}">
                  <a16:creationId xmlns:a16="http://schemas.microsoft.com/office/drawing/2014/main" id="{38C0AACC-51F2-424F-9988-F3B621941C6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14" name="Freeform 48">
              <a:extLst>
                <a:ext uri="{FF2B5EF4-FFF2-40B4-BE49-F238E27FC236}">
                  <a16:creationId xmlns:a16="http://schemas.microsoft.com/office/drawing/2014/main" id="{7364A775-01A6-4012-88CF-58FDDBE4CB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15" name="Freeform 49">
              <a:extLst>
                <a:ext uri="{FF2B5EF4-FFF2-40B4-BE49-F238E27FC236}">
                  <a16:creationId xmlns:a16="http://schemas.microsoft.com/office/drawing/2014/main" id="{C8C770C5-535A-4F1B-81CA-FD6F32C09A7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16" name="Freeform 50">
              <a:extLst>
                <a:ext uri="{FF2B5EF4-FFF2-40B4-BE49-F238E27FC236}">
                  <a16:creationId xmlns:a16="http://schemas.microsoft.com/office/drawing/2014/main" id="{55F9C3EF-BEB8-4836-8DE0-319E54496E7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17" name="Freeform 51">
              <a:extLst>
                <a:ext uri="{FF2B5EF4-FFF2-40B4-BE49-F238E27FC236}">
                  <a16:creationId xmlns:a16="http://schemas.microsoft.com/office/drawing/2014/main" id="{0976D9A1-85FC-406B-8AEA-AE3C056A40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18" name="Freeform 52">
              <a:extLst>
                <a:ext uri="{FF2B5EF4-FFF2-40B4-BE49-F238E27FC236}">
                  <a16:creationId xmlns:a16="http://schemas.microsoft.com/office/drawing/2014/main" id="{68BC6126-2A3A-4F1D-A565-BEF620660A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19" name="Freeform 53">
              <a:extLst>
                <a:ext uri="{FF2B5EF4-FFF2-40B4-BE49-F238E27FC236}">
                  <a16:creationId xmlns:a16="http://schemas.microsoft.com/office/drawing/2014/main" id="{D8C7B98D-F83E-485D-B01D-270242E8FD9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20" name="Freeform 54">
              <a:extLst>
                <a:ext uri="{FF2B5EF4-FFF2-40B4-BE49-F238E27FC236}">
                  <a16:creationId xmlns:a16="http://schemas.microsoft.com/office/drawing/2014/main" id="{93D5E722-D236-478A-A13F-8FA4141D94D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21" name="Freeform 55">
              <a:extLst>
                <a:ext uri="{FF2B5EF4-FFF2-40B4-BE49-F238E27FC236}">
                  <a16:creationId xmlns:a16="http://schemas.microsoft.com/office/drawing/2014/main" id="{ABE1456F-F283-4BD5-A1B9-EF2423B682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22" name="Freeform 56">
              <a:extLst>
                <a:ext uri="{FF2B5EF4-FFF2-40B4-BE49-F238E27FC236}">
                  <a16:creationId xmlns:a16="http://schemas.microsoft.com/office/drawing/2014/main" id="{E4D1AC66-8164-4BBC-89D5-69FE7A4FC2E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23" name="Freeform 57">
              <a:extLst>
                <a:ext uri="{FF2B5EF4-FFF2-40B4-BE49-F238E27FC236}">
                  <a16:creationId xmlns:a16="http://schemas.microsoft.com/office/drawing/2014/main" id="{845A8868-488C-447D-979F-7E01B82ACB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24" name="Freeform 58">
              <a:extLst>
                <a:ext uri="{FF2B5EF4-FFF2-40B4-BE49-F238E27FC236}">
                  <a16:creationId xmlns:a16="http://schemas.microsoft.com/office/drawing/2014/main" id="{948639B9-9B88-432B-914E-6B70BAEB1DF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grpSp>
      <p:grpSp>
        <p:nvGrpSpPr>
          <p:cNvPr id="126" name="Group 125">
            <a:extLst>
              <a:ext uri="{FF2B5EF4-FFF2-40B4-BE49-F238E27FC236}">
                <a16:creationId xmlns:a16="http://schemas.microsoft.com/office/drawing/2014/main" id="{77EB1C59-16D1-4C5E-9775-50CB40E022F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27" name="Freeform 32">
              <a:extLst>
                <a:ext uri="{FF2B5EF4-FFF2-40B4-BE49-F238E27FC236}">
                  <a16:creationId xmlns:a16="http://schemas.microsoft.com/office/drawing/2014/main" id="{08680D14-7FE7-4522-B5EE-76447F8339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28" name="Freeform 33">
              <a:extLst>
                <a:ext uri="{FF2B5EF4-FFF2-40B4-BE49-F238E27FC236}">
                  <a16:creationId xmlns:a16="http://schemas.microsoft.com/office/drawing/2014/main" id="{D82C01B5-EC9C-4883-B130-115321E8B3E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29" name="Freeform 34">
              <a:extLst>
                <a:ext uri="{FF2B5EF4-FFF2-40B4-BE49-F238E27FC236}">
                  <a16:creationId xmlns:a16="http://schemas.microsoft.com/office/drawing/2014/main" id="{DBBE5E83-362F-4EA7-A96D-0BC830A2170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30" name="Freeform 35">
              <a:extLst>
                <a:ext uri="{FF2B5EF4-FFF2-40B4-BE49-F238E27FC236}">
                  <a16:creationId xmlns:a16="http://schemas.microsoft.com/office/drawing/2014/main" id="{3971FE03-8B37-43AF-8842-8D4411C3C5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31" name="Freeform 36">
              <a:extLst>
                <a:ext uri="{FF2B5EF4-FFF2-40B4-BE49-F238E27FC236}">
                  <a16:creationId xmlns:a16="http://schemas.microsoft.com/office/drawing/2014/main" id="{8E4E3D41-4CF7-4D15-854A-C4330D3900B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32" name="Freeform 37">
              <a:extLst>
                <a:ext uri="{FF2B5EF4-FFF2-40B4-BE49-F238E27FC236}">
                  <a16:creationId xmlns:a16="http://schemas.microsoft.com/office/drawing/2014/main" id="{78B649D7-3C5D-462D-B06A-D065135FE8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33" name="Freeform 38">
              <a:extLst>
                <a:ext uri="{FF2B5EF4-FFF2-40B4-BE49-F238E27FC236}">
                  <a16:creationId xmlns:a16="http://schemas.microsoft.com/office/drawing/2014/main" id="{7A3DDEF1-D28A-48D9-8E48-B2003DF2EE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34" name="Freeform 39">
              <a:extLst>
                <a:ext uri="{FF2B5EF4-FFF2-40B4-BE49-F238E27FC236}">
                  <a16:creationId xmlns:a16="http://schemas.microsoft.com/office/drawing/2014/main" id="{4A56A02B-D000-45AB-B7DB-E47CA8E777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35" name="Freeform 40">
              <a:extLst>
                <a:ext uri="{FF2B5EF4-FFF2-40B4-BE49-F238E27FC236}">
                  <a16:creationId xmlns:a16="http://schemas.microsoft.com/office/drawing/2014/main" id="{343CE08B-7325-4244-99EA-5E58C982DB1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36" name="Rectangle 41">
              <a:extLst>
                <a:ext uri="{FF2B5EF4-FFF2-40B4-BE49-F238E27FC236}">
                  <a16:creationId xmlns:a16="http://schemas.microsoft.com/office/drawing/2014/main" id="{7F08E29E-A67F-410A-A810-7000201BFA8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grpSp>
    </p:spTree>
    <p:extLst>
      <p:ext uri="{BB962C8B-B14F-4D97-AF65-F5344CB8AC3E}">
        <p14:creationId xmlns:p14="http://schemas.microsoft.com/office/powerpoint/2010/main" val="31798788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9ACD3AF8-B16E-4174-8C1A-41F683C4AF8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a:solidFill>
                  <a:srgbClr val="FFFFFF"/>
                </a:solidFill>
              </a14:hiddenFill>
            </a:ext>
          </a:extLst>
        </p:spPr>
      </p:pic>
      <p:grpSp>
        <p:nvGrpSpPr>
          <p:cNvPr id="9" name="Group 8">
            <a:extLst>
              <a:ext uri="{FF2B5EF4-FFF2-40B4-BE49-F238E27FC236}">
                <a16:creationId xmlns:a16="http://schemas.microsoft.com/office/drawing/2014/main" id="{FF5EAD09-B81D-415F-8BCF-73C81AE05F2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0" name="Rectangle 5">
              <a:extLst>
                <a:ext uri="{FF2B5EF4-FFF2-40B4-BE49-F238E27FC236}">
                  <a16:creationId xmlns:a16="http://schemas.microsoft.com/office/drawing/2014/main" id="{CFB79010-8ED4-49EF-AFD2-F4D8C80B69B2}"/>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a14="http://schemas.microsoft.com/office/drawing/2010/main" w="9525">
                  <a:solidFill>
                    <a:srgbClr val="000000"/>
                  </a:solidFill>
                  <a:miter lim="800000"/>
                  <a:headEnd/>
                  <a:tailEnd/>
                </a14:hiddenLine>
              </a:ext>
            </a:extLst>
          </p:spPr>
        </p:sp>
        <p:sp>
          <p:nvSpPr>
            <p:cNvPr id="11" name="Freeform 6">
              <a:extLst>
                <a:ext uri="{FF2B5EF4-FFF2-40B4-BE49-F238E27FC236}">
                  <a16:creationId xmlns:a16="http://schemas.microsoft.com/office/drawing/2014/main" id="{4649B869-006E-42B5-9DDC-21049B130E0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2" name="Freeform 7">
              <a:extLst>
                <a:ext uri="{FF2B5EF4-FFF2-40B4-BE49-F238E27FC236}">
                  <a16:creationId xmlns:a16="http://schemas.microsoft.com/office/drawing/2014/main" id="{443096BD-333F-48B6-8220-D1F9793E40A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3" name="Rectangle 8">
              <a:extLst>
                <a:ext uri="{FF2B5EF4-FFF2-40B4-BE49-F238E27FC236}">
                  <a16:creationId xmlns:a16="http://schemas.microsoft.com/office/drawing/2014/main" id="{1A45BB9A-7E84-4B9B-923A-270A97F8524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a14="http://schemas.microsoft.com/office/drawing/2010/main" w="9525">
                  <a:solidFill>
                    <a:srgbClr val="000000"/>
                  </a:solidFill>
                  <a:miter lim="800000"/>
                  <a:headEnd/>
                  <a:tailEnd/>
                </a14:hiddenLine>
              </a:ext>
            </a:extLst>
          </p:spPr>
        </p:sp>
        <p:sp>
          <p:nvSpPr>
            <p:cNvPr id="14" name="Freeform 9">
              <a:extLst>
                <a:ext uri="{FF2B5EF4-FFF2-40B4-BE49-F238E27FC236}">
                  <a16:creationId xmlns:a16="http://schemas.microsoft.com/office/drawing/2014/main" id="{D7D7C768-2F76-4DE2-A807-1B9FFF816C2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5" name="Freeform 10">
              <a:extLst>
                <a:ext uri="{FF2B5EF4-FFF2-40B4-BE49-F238E27FC236}">
                  <a16:creationId xmlns:a16="http://schemas.microsoft.com/office/drawing/2014/main" id="{1870B32E-EE42-470E-B543-CA55AEC8CA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6" name="Freeform 11">
              <a:extLst>
                <a:ext uri="{FF2B5EF4-FFF2-40B4-BE49-F238E27FC236}">
                  <a16:creationId xmlns:a16="http://schemas.microsoft.com/office/drawing/2014/main" id="{EEF09120-11AA-4DB5-98A8-EC4923002C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7" name="Freeform 12">
              <a:extLst>
                <a:ext uri="{FF2B5EF4-FFF2-40B4-BE49-F238E27FC236}">
                  <a16:creationId xmlns:a16="http://schemas.microsoft.com/office/drawing/2014/main" id="{39CC463D-589C-461C-A234-0460EB06B88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8" name="Freeform 13">
              <a:extLst>
                <a:ext uri="{FF2B5EF4-FFF2-40B4-BE49-F238E27FC236}">
                  <a16:creationId xmlns:a16="http://schemas.microsoft.com/office/drawing/2014/main" id="{B6516153-269A-421E-A021-CB3F3C5E1D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9" name="Freeform 14">
              <a:extLst>
                <a:ext uri="{FF2B5EF4-FFF2-40B4-BE49-F238E27FC236}">
                  <a16:creationId xmlns:a16="http://schemas.microsoft.com/office/drawing/2014/main" id="{45E14300-6C4A-4F77-915F-F3B25B0237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0" name="Freeform 15">
              <a:extLst>
                <a:ext uri="{FF2B5EF4-FFF2-40B4-BE49-F238E27FC236}">
                  <a16:creationId xmlns:a16="http://schemas.microsoft.com/office/drawing/2014/main" id="{993E312A-E6A6-4B52-ADE6-618ADC89BA6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1" name="Freeform 16">
              <a:extLst>
                <a:ext uri="{FF2B5EF4-FFF2-40B4-BE49-F238E27FC236}">
                  <a16:creationId xmlns:a16="http://schemas.microsoft.com/office/drawing/2014/main" id="{2F0F3026-2480-472B-8C52-36812C81EF3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2" name="Freeform 17">
              <a:extLst>
                <a:ext uri="{FF2B5EF4-FFF2-40B4-BE49-F238E27FC236}">
                  <a16:creationId xmlns:a16="http://schemas.microsoft.com/office/drawing/2014/main" id="{34E1C992-559D-4827-9F30-31A3CA7A2B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3" name="Freeform 18">
              <a:extLst>
                <a:ext uri="{FF2B5EF4-FFF2-40B4-BE49-F238E27FC236}">
                  <a16:creationId xmlns:a16="http://schemas.microsoft.com/office/drawing/2014/main" id="{D9F2FB98-F443-498F-AAD9-6945825681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4" name="Freeform 19">
              <a:extLst>
                <a:ext uri="{FF2B5EF4-FFF2-40B4-BE49-F238E27FC236}">
                  <a16:creationId xmlns:a16="http://schemas.microsoft.com/office/drawing/2014/main" id="{75DBF6EC-ED50-43E4-8A8B-64CE86A880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5" name="Freeform 20">
              <a:extLst>
                <a:ext uri="{FF2B5EF4-FFF2-40B4-BE49-F238E27FC236}">
                  <a16:creationId xmlns:a16="http://schemas.microsoft.com/office/drawing/2014/main" id="{FD854F40-AC43-4F21-9C62-2CE35CFD2B1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6" name="Freeform 21">
              <a:extLst>
                <a:ext uri="{FF2B5EF4-FFF2-40B4-BE49-F238E27FC236}">
                  <a16:creationId xmlns:a16="http://schemas.microsoft.com/office/drawing/2014/main" id="{62CCB560-494A-4F74-9DE4-068806A893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7" name="Freeform 22">
              <a:extLst>
                <a:ext uri="{FF2B5EF4-FFF2-40B4-BE49-F238E27FC236}">
                  <a16:creationId xmlns:a16="http://schemas.microsoft.com/office/drawing/2014/main" id="{6F9A05F2-B5D2-4D8A-9A78-14E45C13FE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8" name="Freeform 23">
              <a:extLst>
                <a:ext uri="{FF2B5EF4-FFF2-40B4-BE49-F238E27FC236}">
                  <a16:creationId xmlns:a16="http://schemas.microsoft.com/office/drawing/2014/main" id="{A6373189-19BB-4BEC-84A3-432253E0580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9" name="Freeform 24">
              <a:extLst>
                <a:ext uri="{FF2B5EF4-FFF2-40B4-BE49-F238E27FC236}">
                  <a16:creationId xmlns:a16="http://schemas.microsoft.com/office/drawing/2014/main" id="{71AB3122-947A-44DB-B190-A2601C6C95C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0" name="Freeform 25">
              <a:extLst>
                <a:ext uri="{FF2B5EF4-FFF2-40B4-BE49-F238E27FC236}">
                  <a16:creationId xmlns:a16="http://schemas.microsoft.com/office/drawing/2014/main" id="{74B4109D-3AFC-4D44-87B1-0CDED3E638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1" name="Freeform 26">
              <a:extLst>
                <a:ext uri="{FF2B5EF4-FFF2-40B4-BE49-F238E27FC236}">
                  <a16:creationId xmlns:a16="http://schemas.microsoft.com/office/drawing/2014/main" id="{44AAD39F-F7C9-4D00-95E0-0465B4E8588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2" name="Freeform 27">
              <a:extLst>
                <a:ext uri="{FF2B5EF4-FFF2-40B4-BE49-F238E27FC236}">
                  <a16:creationId xmlns:a16="http://schemas.microsoft.com/office/drawing/2014/main" id="{C1DCAB8D-6EF6-4A84-8D0C-AA9226DEC9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3" name="Freeform 28">
              <a:extLst>
                <a:ext uri="{FF2B5EF4-FFF2-40B4-BE49-F238E27FC236}">
                  <a16:creationId xmlns:a16="http://schemas.microsoft.com/office/drawing/2014/main" id="{C407F97F-83CF-4703-B9E0-6335530E32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4" name="Freeform 29">
              <a:extLst>
                <a:ext uri="{FF2B5EF4-FFF2-40B4-BE49-F238E27FC236}">
                  <a16:creationId xmlns:a16="http://schemas.microsoft.com/office/drawing/2014/main" id="{0D8D2363-5D84-4CFF-89AA-3C93C859DB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5" name="Freeform 30">
              <a:extLst>
                <a:ext uri="{FF2B5EF4-FFF2-40B4-BE49-F238E27FC236}">
                  <a16:creationId xmlns:a16="http://schemas.microsoft.com/office/drawing/2014/main" id="{0435A35C-AC99-4E12-8CB0-9C640DAA945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6" name="Freeform 31">
              <a:extLst>
                <a:ext uri="{FF2B5EF4-FFF2-40B4-BE49-F238E27FC236}">
                  <a16:creationId xmlns:a16="http://schemas.microsoft.com/office/drawing/2014/main" id="{F20392CF-2256-4527-836B-2E6F88596E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7" name="Freeform 32">
              <a:extLst>
                <a:ext uri="{FF2B5EF4-FFF2-40B4-BE49-F238E27FC236}">
                  <a16:creationId xmlns:a16="http://schemas.microsoft.com/office/drawing/2014/main" id="{C52C3AD3-122C-4010-9C55-B0247F8CCAB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8" name="Rectangle 33">
              <a:extLst>
                <a:ext uri="{FF2B5EF4-FFF2-40B4-BE49-F238E27FC236}">
                  <a16:creationId xmlns:a16="http://schemas.microsoft.com/office/drawing/2014/main" id="{EFCB53ED-09C0-4AD7-9BBC-366833D5FE0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a14="http://schemas.microsoft.com/office/drawing/2010/main" w="9525">
                  <a:solidFill>
                    <a:srgbClr val="000000"/>
                  </a:solidFill>
                  <a:miter lim="800000"/>
                  <a:headEnd/>
                  <a:tailEnd/>
                </a14:hiddenLine>
              </a:ext>
            </a:extLst>
          </p:spPr>
        </p:sp>
        <p:sp>
          <p:nvSpPr>
            <p:cNvPr id="39" name="Freeform 34">
              <a:extLst>
                <a:ext uri="{FF2B5EF4-FFF2-40B4-BE49-F238E27FC236}">
                  <a16:creationId xmlns:a16="http://schemas.microsoft.com/office/drawing/2014/main" id="{6F309F52-BFCF-47D9-8089-BC049540DB4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0" name="Freeform 35">
              <a:extLst>
                <a:ext uri="{FF2B5EF4-FFF2-40B4-BE49-F238E27FC236}">
                  <a16:creationId xmlns:a16="http://schemas.microsoft.com/office/drawing/2014/main" id="{5F9AE85F-C7AA-4761-B468-2E100829BC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1" name="Freeform 36">
              <a:extLst>
                <a:ext uri="{FF2B5EF4-FFF2-40B4-BE49-F238E27FC236}">
                  <a16:creationId xmlns:a16="http://schemas.microsoft.com/office/drawing/2014/main" id="{2C81C778-91E5-4AE9-AACB-8566E7A28B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2" name="Freeform 37">
              <a:extLst>
                <a:ext uri="{FF2B5EF4-FFF2-40B4-BE49-F238E27FC236}">
                  <a16:creationId xmlns:a16="http://schemas.microsoft.com/office/drawing/2014/main" id="{6C56E0B4-58A0-4B2B-BD56-54121BB8DBB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3" name="Freeform 38">
              <a:extLst>
                <a:ext uri="{FF2B5EF4-FFF2-40B4-BE49-F238E27FC236}">
                  <a16:creationId xmlns:a16="http://schemas.microsoft.com/office/drawing/2014/main" id="{88A29CFE-13A6-4509-946F-5C074F856E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4" name="Freeform 39">
              <a:extLst>
                <a:ext uri="{FF2B5EF4-FFF2-40B4-BE49-F238E27FC236}">
                  <a16:creationId xmlns:a16="http://schemas.microsoft.com/office/drawing/2014/main" id="{00235A0A-018B-4499-AC16-AF83457BF4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5" name="Freeform 40">
              <a:extLst>
                <a:ext uri="{FF2B5EF4-FFF2-40B4-BE49-F238E27FC236}">
                  <a16:creationId xmlns:a16="http://schemas.microsoft.com/office/drawing/2014/main" id="{861DF9B7-50DC-4EBE-8B23-97FE92DBBB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6" name="Freeform 41">
              <a:extLst>
                <a:ext uri="{FF2B5EF4-FFF2-40B4-BE49-F238E27FC236}">
                  <a16:creationId xmlns:a16="http://schemas.microsoft.com/office/drawing/2014/main" id="{69673907-73D7-4729-A911-9BD078EC2E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7" name="Freeform 42">
              <a:extLst>
                <a:ext uri="{FF2B5EF4-FFF2-40B4-BE49-F238E27FC236}">
                  <a16:creationId xmlns:a16="http://schemas.microsoft.com/office/drawing/2014/main" id="{4DC844D3-8053-4EE7-A286-50157B6FD86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8" name="Freeform 43">
              <a:extLst>
                <a:ext uri="{FF2B5EF4-FFF2-40B4-BE49-F238E27FC236}">
                  <a16:creationId xmlns:a16="http://schemas.microsoft.com/office/drawing/2014/main" id="{D67575A0-A45A-4773-874C-16370E3670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9" name="Freeform 44">
              <a:extLst>
                <a:ext uri="{FF2B5EF4-FFF2-40B4-BE49-F238E27FC236}">
                  <a16:creationId xmlns:a16="http://schemas.microsoft.com/office/drawing/2014/main" id="{4327252B-B62B-4DE0-A924-B7F6E40AD96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50" name="Rectangle 45">
              <a:extLst>
                <a:ext uri="{FF2B5EF4-FFF2-40B4-BE49-F238E27FC236}">
                  <a16:creationId xmlns:a16="http://schemas.microsoft.com/office/drawing/2014/main" id="{778BC6A7-AC19-497B-A7C6-E447B2EBDAB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a14="http://schemas.microsoft.com/office/drawing/2010/main" w="9525">
                  <a:solidFill>
                    <a:srgbClr val="000000"/>
                  </a:solidFill>
                  <a:miter lim="800000"/>
                  <a:headEnd/>
                  <a:tailEnd/>
                </a14:hiddenLine>
              </a:ext>
            </a:extLst>
          </p:spPr>
        </p:sp>
        <p:sp>
          <p:nvSpPr>
            <p:cNvPr id="51" name="Freeform 46">
              <a:extLst>
                <a:ext uri="{FF2B5EF4-FFF2-40B4-BE49-F238E27FC236}">
                  <a16:creationId xmlns:a16="http://schemas.microsoft.com/office/drawing/2014/main" id="{4E79A87B-BF1F-437A-9FED-BE93025E50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52" name="Freeform 47">
              <a:extLst>
                <a:ext uri="{FF2B5EF4-FFF2-40B4-BE49-F238E27FC236}">
                  <a16:creationId xmlns:a16="http://schemas.microsoft.com/office/drawing/2014/main" id="{DFAAF3CC-B4E0-45C8-AC2D-EF0D6D823D1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53" name="Freeform 48">
              <a:extLst>
                <a:ext uri="{FF2B5EF4-FFF2-40B4-BE49-F238E27FC236}">
                  <a16:creationId xmlns:a16="http://schemas.microsoft.com/office/drawing/2014/main" id="{A5A12C87-1E4A-4664-B2F4-A1C8B656F9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54" name="Freeform 49">
              <a:extLst>
                <a:ext uri="{FF2B5EF4-FFF2-40B4-BE49-F238E27FC236}">
                  <a16:creationId xmlns:a16="http://schemas.microsoft.com/office/drawing/2014/main" id="{B3AF8230-4630-4505-ADDB-16A9B6B3772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55" name="Freeform 50">
              <a:extLst>
                <a:ext uri="{FF2B5EF4-FFF2-40B4-BE49-F238E27FC236}">
                  <a16:creationId xmlns:a16="http://schemas.microsoft.com/office/drawing/2014/main" id="{33F93F6D-724D-42F3-AF1D-3081EAB5D1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56" name="Freeform 51">
              <a:extLst>
                <a:ext uri="{FF2B5EF4-FFF2-40B4-BE49-F238E27FC236}">
                  <a16:creationId xmlns:a16="http://schemas.microsoft.com/office/drawing/2014/main" id="{F5DD7A8F-FB67-4E79-80DB-0FAF3A0989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57" name="Freeform 52">
              <a:extLst>
                <a:ext uri="{FF2B5EF4-FFF2-40B4-BE49-F238E27FC236}">
                  <a16:creationId xmlns:a16="http://schemas.microsoft.com/office/drawing/2014/main" id="{7B140A84-E89E-4A80-9DF8-7BCA45F908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58" name="Freeform 53">
              <a:extLst>
                <a:ext uri="{FF2B5EF4-FFF2-40B4-BE49-F238E27FC236}">
                  <a16:creationId xmlns:a16="http://schemas.microsoft.com/office/drawing/2014/main" id="{279E1D6A-EFE2-44C6-A5BF-DFADF0DC91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59" name="Freeform 54">
              <a:extLst>
                <a:ext uri="{FF2B5EF4-FFF2-40B4-BE49-F238E27FC236}">
                  <a16:creationId xmlns:a16="http://schemas.microsoft.com/office/drawing/2014/main" id="{C9FA2204-561F-4ABB-988C-03053820F1D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60" name="Freeform 55">
              <a:extLst>
                <a:ext uri="{FF2B5EF4-FFF2-40B4-BE49-F238E27FC236}">
                  <a16:creationId xmlns:a16="http://schemas.microsoft.com/office/drawing/2014/main" id="{8BD7D04E-AC0A-424F-BC40-28842DAFFA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61" name="Freeform 56">
              <a:extLst>
                <a:ext uri="{FF2B5EF4-FFF2-40B4-BE49-F238E27FC236}">
                  <a16:creationId xmlns:a16="http://schemas.microsoft.com/office/drawing/2014/main" id="{32B616A2-FE09-47DD-B58C-12EE58B7CA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62" name="Freeform 57">
              <a:extLst>
                <a:ext uri="{FF2B5EF4-FFF2-40B4-BE49-F238E27FC236}">
                  <a16:creationId xmlns:a16="http://schemas.microsoft.com/office/drawing/2014/main" id="{08C5EAF5-6064-484E-BA05-80D09D84EA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63" name="Freeform 58">
              <a:extLst>
                <a:ext uri="{FF2B5EF4-FFF2-40B4-BE49-F238E27FC236}">
                  <a16:creationId xmlns:a16="http://schemas.microsoft.com/office/drawing/2014/main" id="{F11D90DF-D275-4725-884C-77E5E01D89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grpSp>
      <p:sp>
        <p:nvSpPr>
          <p:cNvPr id="65" name="Rectangle 64">
            <a:extLst>
              <a:ext uri="{FF2B5EF4-FFF2-40B4-BE49-F238E27FC236}">
                <a16:creationId xmlns:a16="http://schemas.microsoft.com/office/drawing/2014/main" id="{4D6A640B-6684-4338-9199-6EE758735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7" name="Group 66">
            <a:extLst>
              <a:ext uri="{FF2B5EF4-FFF2-40B4-BE49-F238E27FC236}">
                <a16:creationId xmlns:a16="http://schemas.microsoft.com/office/drawing/2014/main" id="{5BAB052D-92E4-4715-895B-E423230754C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2305051" cy="6858001"/>
            <a:chOff x="0" y="0"/>
            <a:chExt cx="2305051" cy="6858001"/>
          </a:xfrm>
          <a:solidFill>
            <a:schemeClr val="bg2">
              <a:lumMod val="60000"/>
              <a:lumOff val="40000"/>
              <a:alpha val="60000"/>
            </a:schemeClr>
          </a:solidFill>
          <a:effectLst/>
        </p:grpSpPr>
        <p:sp>
          <p:nvSpPr>
            <p:cNvPr id="68" name="Rectangle 5">
              <a:extLst>
                <a:ext uri="{FF2B5EF4-FFF2-40B4-BE49-F238E27FC236}">
                  <a16:creationId xmlns:a16="http://schemas.microsoft.com/office/drawing/2014/main" id="{F9792D54-14D4-44D6-A491-DEA72C26C37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69" name="Freeform 6">
              <a:extLst>
                <a:ext uri="{FF2B5EF4-FFF2-40B4-BE49-F238E27FC236}">
                  <a16:creationId xmlns:a16="http://schemas.microsoft.com/office/drawing/2014/main" id="{D3CB19E7-637B-4FA1-B5E7-E35CF50AD39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0" name="Freeform 7">
              <a:extLst>
                <a:ext uri="{FF2B5EF4-FFF2-40B4-BE49-F238E27FC236}">
                  <a16:creationId xmlns:a16="http://schemas.microsoft.com/office/drawing/2014/main" id="{B8CED72B-CBE7-450E-BE7C-247E884393A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1" name="Rectangle 8">
              <a:extLst>
                <a:ext uri="{FF2B5EF4-FFF2-40B4-BE49-F238E27FC236}">
                  <a16:creationId xmlns:a16="http://schemas.microsoft.com/office/drawing/2014/main" id="{3BBD7465-3665-40AE-98E8-F8503EE2096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72" name="Freeform 9">
              <a:extLst>
                <a:ext uri="{FF2B5EF4-FFF2-40B4-BE49-F238E27FC236}">
                  <a16:creationId xmlns:a16="http://schemas.microsoft.com/office/drawing/2014/main" id="{86CB6F49-3080-4A29-860D-F8F1AC4AC30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3" name="Freeform 10">
              <a:extLst>
                <a:ext uri="{FF2B5EF4-FFF2-40B4-BE49-F238E27FC236}">
                  <a16:creationId xmlns:a16="http://schemas.microsoft.com/office/drawing/2014/main" id="{EA3A8EBB-EC1C-42C6-B409-E065ACD0EF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4" name="Freeform 11">
              <a:extLst>
                <a:ext uri="{FF2B5EF4-FFF2-40B4-BE49-F238E27FC236}">
                  <a16:creationId xmlns:a16="http://schemas.microsoft.com/office/drawing/2014/main" id="{0F0AAA08-BD9A-4F88-A60C-F2ECB84CEE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5" name="Freeform 12">
              <a:extLst>
                <a:ext uri="{FF2B5EF4-FFF2-40B4-BE49-F238E27FC236}">
                  <a16:creationId xmlns:a16="http://schemas.microsoft.com/office/drawing/2014/main" id="{44ACFC6E-01EE-4A01-8C39-0C4BC6B4EFF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6" name="Freeform 13">
              <a:extLst>
                <a:ext uri="{FF2B5EF4-FFF2-40B4-BE49-F238E27FC236}">
                  <a16:creationId xmlns:a16="http://schemas.microsoft.com/office/drawing/2014/main" id="{DDE8B861-702A-45C6-A7C5-D20764B55D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7" name="Freeform 14">
              <a:extLst>
                <a:ext uri="{FF2B5EF4-FFF2-40B4-BE49-F238E27FC236}">
                  <a16:creationId xmlns:a16="http://schemas.microsoft.com/office/drawing/2014/main" id="{28DFAFFC-4BAC-4606-8F45-47284ED217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8" name="Freeform 15">
              <a:extLst>
                <a:ext uri="{FF2B5EF4-FFF2-40B4-BE49-F238E27FC236}">
                  <a16:creationId xmlns:a16="http://schemas.microsoft.com/office/drawing/2014/main" id="{B141C913-8CB4-4E5B-B684-BD403677753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9" name="Freeform 16">
              <a:extLst>
                <a:ext uri="{FF2B5EF4-FFF2-40B4-BE49-F238E27FC236}">
                  <a16:creationId xmlns:a16="http://schemas.microsoft.com/office/drawing/2014/main" id="{81E80ADE-DC6D-491B-BAC4-A90D44FD458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0" name="Freeform 17">
              <a:extLst>
                <a:ext uri="{FF2B5EF4-FFF2-40B4-BE49-F238E27FC236}">
                  <a16:creationId xmlns:a16="http://schemas.microsoft.com/office/drawing/2014/main" id="{4A425A61-47B5-41CA-A1D6-21C358B89D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1" name="Freeform 18">
              <a:extLst>
                <a:ext uri="{FF2B5EF4-FFF2-40B4-BE49-F238E27FC236}">
                  <a16:creationId xmlns:a16="http://schemas.microsoft.com/office/drawing/2014/main" id="{B44D4532-40A1-4CEB-8A1C-711180D5861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2" name="Freeform 19">
              <a:extLst>
                <a:ext uri="{FF2B5EF4-FFF2-40B4-BE49-F238E27FC236}">
                  <a16:creationId xmlns:a16="http://schemas.microsoft.com/office/drawing/2014/main" id="{31056221-3B7D-4E0B-A366-3E03523EF5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3" name="Freeform 20">
              <a:extLst>
                <a:ext uri="{FF2B5EF4-FFF2-40B4-BE49-F238E27FC236}">
                  <a16:creationId xmlns:a16="http://schemas.microsoft.com/office/drawing/2014/main" id="{0F4CE988-2CA1-4875-8419-BC9914E7A90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4" name="Freeform 21">
              <a:extLst>
                <a:ext uri="{FF2B5EF4-FFF2-40B4-BE49-F238E27FC236}">
                  <a16:creationId xmlns:a16="http://schemas.microsoft.com/office/drawing/2014/main" id="{D5E11DED-8522-4839-A2C5-9D64FBB0312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5" name="Freeform 22">
              <a:extLst>
                <a:ext uri="{FF2B5EF4-FFF2-40B4-BE49-F238E27FC236}">
                  <a16:creationId xmlns:a16="http://schemas.microsoft.com/office/drawing/2014/main" id="{3A1EE55C-F160-4A56-ABFE-5EE18FE219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6" name="Freeform 23">
              <a:extLst>
                <a:ext uri="{FF2B5EF4-FFF2-40B4-BE49-F238E27FC236}">
                  <a16:creationId xmlns:a16="http://schemas.microsoft.com/office/drawing/2014/main" id="{519A9CFB-FBD5-4742-9228-976E852BCC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7" name="Freeform 24">
              <a:extLst>
                <a:ext uri="{FF2B5EF4-FFF2-40B4-BE49-F238E27FC236}">
                  <a16:creationId xmlns:a16="http://schemas.microsoft.com/office/drawing/2014/main" id="{E808A3F5-6663-49E0-B6BB-AFBBCD50874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8" name="Freeform 25">
              <a:extLst>
                <a:ext uri="{FF2B5EF4-FFF2-40B4-BE49-F238E27FC236}">
                  <a16:creationId xmlns:a16="http://schemas.microsoft.com/office/drawing/2014/main" id="{33A492F1-3A43-47FE-8E3E-4BF2B78649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9" name="Freeform 26">
              <a:extLst>
                <a:ext uri="{FF2B5EF4-FFF2-40B4-BE49-F238E27FC236}">
                  <a16:creationId xmlns:a16="http://schemas.microsoft.com/office/drawing/2014/main" id="{2ED7DF23-0B1F-4E17-8EC2-1B74D318FB5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0" name="Freeform 27">
              <a:extLst>
                <a:ext uri="{FF2B5EF4-FFF2-40B4-BE49-F238E27FC236}">
                  <a16:creationId xmlns:a16="http://schemas.microsoft.com/office/drawing/2014/main" id="{FE1204BD-7481-4989-957D-B61AEA964A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1" name="Freeform 28">
              <a:extLst>
                <a:ext uri="{FF2B5EF4-FFF2-40B4-BE49-F238E27FC236}">
                  <a16:creationId xmlns:a16="http://schemas.microsoft.com/office/drawing/2014/main" id="{DD3C5673-1874-477D-AE35-B37A9197414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2" name="Freeform 29">
              <a:extLst>
                <a:ext uri="{FF2B5EF4-FFF2-40B4-BE49-F238E27FC236}">
                  <a16:creationId xmlns:a16="http://schemas.microsoft.com/office/drawing/2014/main" id="{DA963A0C-386F-4A9E-89E8-67081094B9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3" name="Freeform 30">
              <a:extLst>
                <a:ext uri="{FF2B5EF4-FFF2-40B4-BE49-F238E27FC236}">
                  <a16:creationId xmlns:a16="http://schemas.microsoft.com/office/drawing/2014/main" id="{D527BB52-D4EE-4CAA-A8A0-53A27DC7FFD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4" name="Freeform 31">
              <a:extLst>
                <a:ext uri="{FF2B5EF4-FFF2-40B4-BE49-F238E27FC236}">
                  <a16:creationId xmlns:a16="http://schemas.microsoft.com/office/drawing/2014/main" id="{2A037511-5E0A-4293-81AB-28C5DC96BF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5" name="Freeform 32">
              <a:extLst>
                <a:ext uri="{FF2B5EF4-FFF2-40B4-BE49-F238E27FC236}">
                  <a16:creationId xmlns:a16="http://schemas.microsoft.com/office/drawing/2014/main" id="{42A7FE1C-EF14-483B-B5FC-FDC150282A2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6" name="Rectangle 33">
              <a:extLst>
                <a:ext uri="{FF2B5EF4-FFF2-40B4-BE49-F238E27FC236}">
                  <a16:creationId xmlns:a16="http://schemas.microsoft.com/office/drawing/2014/main" id="{45A82D49-825B-47BC-8622-A1D54C5C212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97" name="Freeform 34">
              <a:extLst>
                <a:ext uri="{FF2B5EF4-FFF2-40B4-BE49-F238E27FC236}">
                  <a16:creationId xmlns:a16="http://schemas.microsoft.com/office/drawing/2014/main" id="{039D74A5-B4AF-4800-B941-E5F8CD44E77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8" name="Freeform 35">
              <a:extLst>
                <a:ext uri="{FF2B5EF4-FFF2-40B4-BE49-F238E27FC236}">
                  <a16:creationId xmlns:a16="http://schemas.microsoft.com/office/drawing/2014/main" id="{70B5D059-1472-474F-BDE6-881B5D1CD7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9" name="Freeform 36">
              <a:extLst>
                <a:ext uri="{FF2B5EF4-FFF2-40B4-BE49-F238E27FC236}">
                  <a16:creationId xmlns:a16="http://schemas.microsoft.com/office/drawing/2014/main" id="{736D79CC-81E0-4C87-ABAC-58197ADBDA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0" name="Freeform 37">
              <a:extLst>
                <a:ext uri="{FF2B5EF4-FFF2-40B4-BE49-F238E27FC236}">
                  <a16:creationId xmlns:a16="http://schemas.microsoft.com/office/drawing/2014/main" id="{7E72BA97-1228-4006-B095-8D9FB45FB14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1" name="Freeform 38">
              <a:extLst>
                <a:ext uri="{FF2B5EF4-FFF2-40B4-BE49-F238E27FC236}">
                  <a16:creationId xmlns:a16="http://schemas.microsoft.com/office/drawing/2014/main" id="{36FA3A99-37FB-4B03-A810-425BC9B379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2" name="Freeform 39">
              <a:extLst>
                <a:ext uri="{FF2B5EF4-FFF2-40B4-BE49-F238E27FC236}">
                  <a16:creationId xmlns:a16="http://schemas.microsoft.com/office/drawing/2014/main" id="{2E45B959-2AD5-4FE4-BF6A-4F011011CF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3" name="Freeform 40">
              <a:extLst>
                <a:ext uri="{FF2B5EF4-FFF2-40B4-BE49-F238E27FC236}">
                  <a16:creationId xmlns:a16="http://schemas.microsoft.com/office/drawing/2014/main" id="{CEE29A17-924F-4EED-A18C-E6A0137E52E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4" name="Freeform 41">
              <a:extLst>
                <a:ext uri="{FF2B5EF4-FFF2-40B4-BE49-F238E27FC236}">
                  <a16:creationId xmlns:a16="http://schemas.microsoft.com/office/drawing/2014/main" id="{EFB8BDF1-3A59-4EE5-BFAB-4F4B301E37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5" name="Freeform 42">
              <a:extLst>
                <a:ext uri="{FF2B5EF4-FFF2-40B4-BE49-F238E27FC236}">
                  <a16:creationId xmlns:a16="http://schemas.microsoft.com/office/drawing/2014/main" id="{8F94E417-93B4-4071-A6D1-AE66CA6822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6" name="Freeform 43">
              <a:extLst>
                <a:ext uri="{FF2B5EF4-FFF2-40B4-BE49-F238E27FC236}">
                  <a16:creationId xmlns:a16="http://schemas.microsoft.com/office/drawing/2014/main" id="{A18F44A8-385D-4EB4-A013-7EB252A275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7" name="Freeform 44">
              <a:extLst>
                <a:ext uri="{FF2B5EF4-FFF2-40B4-BE49-F238E27FC236}">
                  <a16:creationId xmlns:a16="http://schemas.microsoft.com/office/drawing/2014/main" id="{B25FB320-9784-4EA9-B1AE-3BF9106E6E0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8" name="Rectangle 45">
              <a:extLst>
                <a:ext uri="{FF2B5EF4-FFF2-40B4-BE49-F238E27FC236}">
                  <a16:creationId xmlns:a16="http://schemas.microsoft.com/office/drawing/2014/main" id="{C9EB05E6-5BE4-4EE1-9F0C-E8B57B362EA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09" name="Freeform 46">
              <a:extLst>
                <a:ext uri="{FF2B5EF4-FFF2-40B4-BE49-F238E27FC236}">
                  <a16:creationId xmlns:a16="http://schemas.microsoft.com/office/drawing/2014/main" id="{C66CAA98-15DB-4EF7-B2CA-54F523A3C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0" name="Freeform 47">
              <a:extLst>
                <a:ext uri="{FF2B5EF4-FFF2-40B4-BE49-F238E27FC236}">
                  <a16:creationId xmlns:a16="http://schemas.microsoft.com/office/drawing/2014/main" id="{7A30C330-EB27-4D08-82D2-7311A8505E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1" name="Freeform 48">
              <a:extLst>
                <a:ext uri="{FF2B5EF4-FFF2-40B4-BE49-F238E27FC236}">
                  <a16:creationId xmlns:a16="http://schemas.microsoft.com/office/drawing/2014/main" id="{285C54D0-DCD8-43CD-AE6D-00487565C1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2" name="Freeform 49">
              <a:extLst>
                <a:ext uri="{FF2B5EF4-FFF2-40B4-BE49-F238E27FC236}">
                  <a16:creationId xmlns:a16="http://schemas.microsoft.com/office/drawing/2014/main" id="{BC525C34-0A4A-4042-8FA3-F64A115AEA6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3" name="Freeform 50">
              <a:extLst>
                <a:ext uri="{FF2B5EF4-FFF2-40B4-BE49-F238E27FC236}">
                  <a16:creationId xmlns:a16="http://schemas.microsoft.com/office/drawing/2014/main" id="{870751A2-DBE9-4631-86D3-800E7749160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4" name="Freeform 51">
              <a:extLst>
                <a:ext uri="{FF2B5EF4-FFF2-40B4-BE49-F238E27FC236}">
                  <a16:creationId xmlns:a16="http://schemas.microsoft.com/office/drawing/2014/main" id="{ED6D7806-3E23-488D-80ED-281D3DA720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5" name="Freeform 52">
              <a:extLst>
                <a:ext uri="{FF2B5EF4-FFF2-40B4-BE49-F238E27FC236}">
                  <a16:creationId xmlns:a16="http://schemas.microsoft.com/office/drawing/2014/main" id="{170E0895-F9C9-44BA-AF81-F7938C7E4F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6" name="Freeform 53">
              <a:extLst>
                <a:ext uri="{FF2B5EF4-FFF2-40B4-BE49-F238E27FC236}">
                  <a16:creationId xmlns:a16="http://schemas.microsoft.com/office/drawing/2014/main" id="{75AD3DD3-BD4A-4DD9-9AC1-C60E3417440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7" name="Freeform 54">
              <a:extLst>
                <a:ext uri="{FF2B5EF4-FFF2-40B4-BE49-F238E27FC236}">
                  <a16:creationId xmlns:a16="http://schemas.microsoft.com/office/drawing/2014/main" id="{D047B55E-0847-4696-8101-A643C3C7E91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8" name="Freeform 55">
              <a:extLst>
                <a:ext uri="{FF2B5EF4-FFF2-40B4-BE49-F238E27FC236}">
                  <a16:creationId xmlns:a16="http://schemas.microsoft.com/office/drawing/2014/main" id="{CB3EF1DB-37BD-463B-A542-7AA57DC9FE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9" name="Freeform 56">
              <a:extLst>
                <a:ext uri="{FF2B5EF4-FFF2-40B4-BE49-F238E27FC236}">
                  <a16:creationId xmlns:a16="http://schemas.microsoft.com/office/drawing/2014/main" id="{95D0E013-2F18-4248-9D83-3BFF25A05CD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0" name="Freeform 57">
              <a:extLst>
                <a:ext uri="{FF2B5EF4-FFF2-40B4-BE49-F238E27FC236}">
                  <a16:creationId xmlns:a16="http://schemas.microsoft.com/office/drawing/2014/main" id="{E7D95722-3A1F-4917-8C16-D4D4099416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1" name="Freeform 58">
              <a:extLst>
                <a:ext uri="{FF2B5EF4-FFF2-40B4-BE49-F238E27FC236}">
                  <a16:creationId xmlns:a16="http://schemas.microsoft.com/office/drawing/2014/main" id="{A54912BE-A961-4720-992C-09A2D13DE2B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sp useBgFill="1">
        <p:nvSpPr>
          <p:cNvPr id="123" name="Round Diagonal Corner Rectangle 7">
            <a:extLst>
              <a:ext uri="{FF2B5EF4-FFF2-40B4-BE49-F238E27FC236}">
                <a16:creationId xmlns:a16="http://schemas.microsoft.com/office/drawing/2014/main" id="{FF5E4228-419E-44B9-B090-94A9540E5B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59079" y="0"/>
            <a:ext cx="8132922" cy="6848476"/>
          </a:xfrm>
          <a:prstGeom prst="round2DiagRect">
            <a:avLst>
              <a:gd name="adj1" fmla="val 0"/>
              <a:gd name="adj2" fmla="val 0"/>
            </a:avLst>
          </a:prstGeom>
          <a:ln w="19050" cap="sq">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301DB1F-3C15-EC14-4E82-ACF9B39E5809}"/>
              </a:ext>
            </a:extLst>
          </p:cNvPr>
          <p:cNvSpPr>
            <a:spLocks noGrp="1"/>
          </p:cNvSpPr>
          <p:nvPr>
            <p:ph type="title"/>
          </p:nvPr>
        </p:nvSpPr>
        <p:spPr>
          <a:xfrm>
            <a:off x="4654296" y="963613"/>
            <a:ext cx="6013703" cy="4149724"/>
          </a:xfrm>
        </p:spPr>
        <p:txBody>
          <a:bodyPr vert="horz" lIns="91440" tIns="45720" rIns="91440" bIns="45720" rtlCol="0" anchor="ctr">
            <a:normAutofit/>
          </a:bodyPr>
          <a:lstStyle/>
          <a:p>
            <a:r>
              <a:rPr lang="en-US" sz="6000"/>
              <a:t>Optimizing Our Neural NEtwork</a:t>
            </a:r>
          </a:p>
        </p:txBody>
      </p:sp>
    </p:spTree>
    <p:extLst>
      <p:ext uri="{BB962C8B-B14F-4D97-AF65-F5344CB8AC3E}">
        <p14:creationId xmlns:p14="http://schemas.microsoft.com/office/powerpoint/2010/main" val="41111967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2">
            <a:extLst>
              <a:ext uri="{FF2B5EF4-FFF2-40B4-BE49-F238E27FC236}">
                <a16:creationId xmlns:a16="http://schemas.microsoft.com/office/drawing/2014/main" id="{678E285C-BE9E-45B7-A3EE-B9792DAE991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grpSp>
        <p:nvGrpSpPr>
          <p:cNvPr id="12" name="Group 11">
            <a:extLst>
              <a:ext uri="{FF2B5EF4-FFF2-40B4-BE49-F238E27FC236}">
                <a16:creationId xmlns:a16="http://schemas.microsoft.com/office/drawing/2014/main" id="{AB86F577-8905-4B21-8AF3-C1BB3433775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3" name="Rectangle 5">
              <a:extLst>
                <a:ext uri="{FF2B5EF4-FFF2-40B4-BE49-F238E27FC236}">
                  <a16:creationId xmlns:a16="http://schemas.microsoft.com/office/drawing/2014/main" id="{D2F1CFF3-A579-4D24-B5F9-1C71BA6FE5E8}"/>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4" name="Freeform 6">
              <a:extLst>
                <a:ext uri="{FF2B5EF4-FFF2-40B4-BE49-F238E27FC236}">
                  <a16:creationId xmlns:a16="http://schemas.microsoft.com/office/drawing/2014/main" id="{57601B50-7EB1-43FA-8360-4297BCD7632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 name="Freeform 7">
              <a:extLst>
                <a:ext uri="{FF2B5EF4-FFF2-40B4-BE49-F238E27FC236}">
                  <a16:creationId xmlns:a16="http://schemas.microsoft.com/office/drawing/2014/main" id="{60BD8B7A-CD01-4638-A2C9-299AC68B9B9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 name="Rectangle 8">
              <a:extLst>
                <a:ext uri="{FF2B5EF4-FFF2-40B4-BE49-F238E27FC236}">
                  <a16:creationId xmlns:a16="http://schemas.microsoft.com/office/drawing/2014/main" id="{095B58F9-6C29-48BE-9DA6-38550805212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7" name="Freeform 9">
              <a:extLst>
                <a:ext uri="{FF2B5EF4-FFF2-40B4-BE49-F238E27FC236}">
                  <a16:creationId xmlns:a16="http://schemas.microsoft.com/office/drawing/2014/main" id="{0C84674F-2E8A-4B70-B801-00722CDD581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 name="Freeform 10">
              <a:extLst>
                <a:ext uri="{FF2B5EF4-FFF2-40B4-BE49-F238E27FC236}">
                  <a16:creationId xmlns:a16="http://schemas.microsoft.com/office/drawing/2014/main" id="{34F320BB-D6A9-45FE-8556-498B763B1E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9" name="Freeform 11">
              <a:extLst>
                <a:ext uri="{FF2B5EF4-FFF2-40B4-BE49-F238E27FC236}">
                  <a16:creationId xmlns:a16="http://schemas.microsoft.com/office/drawing/2014/main" id="{5493D54A-532A-46ED-AF63-A0A54818EF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 name="Freeform 12">
              <a:extLst>
                <a:ext uri="{FF2B5EF4-FFF2-40B4-BE49-F238E27FC236}">
                  <a16:creationId xmlns:a16="http://schemas.microsoft.com/office/drawing/2014/main" id="{EAF2EDFA-9C0B-44E2-B4BB-312B58BCA8E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 name="Freeform 13">
              <a:extLst>
                <a:ext uri="{FF2B5EF4-FFF2-40B4-BE49-F238E27FC236}">
                  <a16:creationId xmlns:a16="http://schemas.microsoft.com/office/drawing/2014/main" id="{A3641113-CE35-42A4-B605-41BC06BF4F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 name="Freeform 14">
              <a:extLst>
                <a:ext uri="{FF2B5EF4-FFF2-40B4-BE49-F238E27FC236}">
                  <a16:creationId xmlns:a16="http://schemas.microsoft.com/office/drawing/2014/main" id="{DA2E5B2C-BAC4-4440-9B7E-F38783197A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3" name="Freeform 15">
              <a:extLst>
                <a:ext uri="{FF2B5EF4-FFF2-40B4-BE49-F238E27FC236}">
                  <a16:creationId xmlns:a16="http://schemas.microsoft.com/office/drawing/2014/main" id="{D8A506DF-2E53-42C9-94BE-B98E32E0578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 name="Freeform 16">
              <a:extLst>
                <a:ext uri="{FF2B5EF4-FFF2-40B4-BE49-F238E27FC236}">
                  <a16:creationId xmlns:a16="http://schemas.microsoft.com/office/drawing/2014/main" id="{12934FF8-5F70-40BF-BBB6-5EB941FB9BD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5" name="Freeform 17">
              <a:extLst>
                <a:ext uri="{FF2B5EF4-FFF2-40B4-BE49-F238E27FC236}">
                  <a16:creationId xmlns:a16="http://schemas.microsoft.com/office/drawing/2014/main" id="{8EB3FB08-D01D-4E24-BE40-C16269DF62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6" name="Freeform 18">
              <a:extLst>
                <a:ext uri="{FF2B5EF4-FFF2-40B4-BE49-F238E27FC236}">
                  <a16:creationId xmlns:a16="http://schemas.microsoft.com/office/drawing/2014/main" id="{D24E50D7-2753-4169-AD51-C106DA1B7A2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7" name="Freeform 19">
              <a:extLst>
                <a:ext uri="{FF2B5EF4-FFF2-40B4-BE49-F238E27FC236}">
                  <a16:creationId xmlns:a16="http://schemas.microsoft.com/office/drawing/2014/main" id="{DF94B7E0-D9B6-4096-94D0-18D3AC0EF6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8" name="Freeform 20">
              <a:extLst>
                <a:ext uri="{FF2B5EF4-FFF2-40B4-BE49-F238E27FC236}">
                  <a16:creationId xmlns:a16="http://schemas.microsoft.com/office/drawing/2014/main" id="{EBC05ADE-BBA2-4387-B005-3196E2E1982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9" name="Freeform 21">
              <a:extLst>
                <a:ext uri="{FF2B5EF4-FFF2-40B4-BE49-F238E27FC236}">
                  <a16:creationId xmlns:a16="http://schemas.microsoft.com/office/drawing/2014/main" id="{BBED1CEE-14D2-442F-AB08-401ABE3EFBD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0" name="Freeform 22">
              <a:extLst>
                <a:ext uri="{FF2B5EF4-FFF2-40B4-BE49-F238E27FC236}">
                  <a16:creationId xmlns:a16="http://schemas.microsoft.com/office/drawing/2014/main" id="{4F6574C0-78E8-49EA-84BC-EE9D55707F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1" name="Freeform 23">
              <a:extLst>
                <a:ext uri="{FF2B5EF4-FFF2-40B4-BE49-F238E27FC236}">
                  <a16:creationId xmlns:a16="http://schemas.microsoft.com/office/drawing/2014/main" id="{65BCDB0B-615E-4CA1-AFD5-6B121CB7CEB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2" name="Freeform 24">
              <a:extLst>
                <a:ext uri="{FF2B5EF4-FFF2-40B4-BE49-F238E27FC236}">
                  <a16:creationId xmlns:a16="http://schemas.microsoft.com/office/drawing/2014/main" id="{40627863-B7FC-44D1-9E53-E728FFF675A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3" name="Freeform 25">
              <a:extLst>
                <a:ext uri="{FF2B5EF4-FFF2-40B4-BE49-F238E27FC236}">
                  <a16:creationId xmlns:a16="http://schemas.microsoft.com/office/drawing/2014/main" id="{52FD6F8C-3AF1-487E-91F4-6E55146F1F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4" name="Freeform 26">
              <a:extLst>
                <a:ext uri="{FF2B5EF4-FFF2-40B4-BE49-F238E27FC236}">
                  <a16:creationId xmlns:a16="http://schemas.microsoft.com/office/drawing/2014/main" id="{50323CF3-93CB-4E03-95C0-B180BB87A8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5" name="Freeform 27">
              <a:extLst>
                <a:ext uri="{FF2B5EF4-FFF2-40B4-BE49-F238E27FC236}">
                  <a16:creationId xmlns:a16="http://schemas.microsoft.com/office/drawing/2014/main" id="{EB47D82F-CF1B-47E6-9FA2-F3A9C5F945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6" name="Freeform 28">
              <a:extLst>
                <a:ext uri="{FF2B5EF4-FFF2-40B4-BE49-F238E27FC236}">
                  <a16:creationId xmlns:a16="http://schemas.microsoft.com/office/drawing/2014/main" id="{0606708F-F2D4-4678-8ED2-39041BC64D7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7" name="Freeform 29">
              <a:extLst>
                <a:ext uri="{FF2B5EF4-FFF2-40B4-BE49-F238E27FC236}">
                  <a16:creationId xmlns:a16="http://schemas.microsoft.com/office/drawing/2014/main" id="{D7EB95B4-15E4-433D-B36F-21FF341AD9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8" name="Freeform 30">
              <a:extLst>
                <a:ext uri="{FF2B5EF4-FFF2-40B4-BE49-F238E27FC236}">
                  <a16:creationId xmlns:a16="http://schemas.microsoft.com/office/drawing/2014/main" id="{500A541B-4C75-497C-A489-097ED29964F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9" name="Freeform 31">
              <a:extLst>
                <a:ext uri="{FF2B5EF4-FFF2-40B4-BE49-F238E27FC236}">
                  <a16:creationId xmlns:a16="http://schemas.microsoft.com/office/drawing/2014/main" id="{5789326F-12A4-48B8-B0ED-A6A2AE0C27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0" name="Freeform 32">
              <a:extLst>
                <a:ext uri="{FF2B5EF4-FFF2-40B4-BE49-F238E27FC236}">
                  <a16:creationId xmlns:a16="http://schemas.microsoft.com/office/drawing/2014/main" id="{25FA672E-2B65-477F-AA75-6261CE652F2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1" name="Rectangle 33">
              <a:extLst>
                <a:ext uri="{FF2B5EF4-FFF2-40B4-BE49-F238E27FC236}">
                  <a16:creationId xmlns:a16="http://schemas.microsoft.com/office/drawing/2014/main" id="{BB09AF8D-E68B-499C-B9F5-2F365813D3C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42" name="Freeform 34">
              <a:extLst>
                <a:ext uri="{FF2B5EF4-FFF2-40B4-BE49-F238E27FC236}">
                  <a16:creationId xmlns:a16="http://schemas.microsoft.com/office/drawing/2014/main" id="{7991AEAD-B5F3-47BA-9F1B-86C16A84AD3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3" name="Freeform 35">
              <a:extLst>
                <a:ext uri="{FF2B5EF4-FFF2-40B4-BE49-F238E27FC236}">
                  <a16:creationId xmlns:a16="http://schemas.microsoft.com/office/drawing/2014/main" id="{19A85F58-4C3A-4388-B55C-2329EEAECF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4" name="Freeform 36">
              <a:extLst>
                <a:ext uri="{FF2B5EF4-FFF2-40B4-BE49-F238E27FC236}">
                  <a16:creationId xmlns:a16="http://schemas.microsoft.com/office/drawing/2014/main" id="{05652F38-94D9-41B7-A699-7E8F0C78D8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5" name="Freeform 37">
              <a:extLst>
                <a:ext uri="{FF2B5EF4-FFF2-40B4-BE49-F238E27FC236}">
                  <a16:creationId xmlns:a16="http://schemas.microsoft.com/office/drawing/2014/main" id="{3C043852-C250-4518-BB89-C91A349171D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6" name="Freeform 38">
              <a:extLst>
                <a:ext uri="{FF2B5EF4-FFF2-40B4-BE49-F238E27FC236}">
                  <a16:creationId xmlns:a16="http://schemas.microsoft.com/office/drawing/2014/main" id="{0CAB9A07-ECF2-416C-8528-F75DACB138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7" name="Freeform 39">
              <a:extLst>
                <a:ext uri="{FF2B5EF4-FFF2-40B4-BE49-F238E27FC236}">
                  <a16:creationId xmlns:a16="http://schemas.microsoft.com/office/drawing/2014/main" id="{904A314C-A829-4AA6-92E2-529BCCF95C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8" name="Freeform 40">
              <a:extLst>
                <a:ext uri="{FF2B5EF4-FFF2-40B4-BE49-F238E27FC236}">
                  <a16:creationId xmlns:a16="http://schemas.microsoft.com/office/drawing/2014/main" id="{244EE6BA-4569-43ED-9E2E-1FB66201B7E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9" name="Freeform 41">
              <a:extLst>
                <a:ext uri="{FF2B5EF4-FFF2-40B4-BE49-F238E27FC236}">
                  <a16:creationId xmlns:a16="http://schemas.microsoft.com/office/drawing/2014/main" id="{BEB8252E-FB2A-4BB5-BEC6-CA10FF6F7C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0" name="Freeform 42">
              <a:extLst>
                <a:ext uri="{FF2B5EF4-FFF2-40B4-BE49-F238E27FC236}">
                  <a16:creationId xmlns:a16="http://schemas.microsoft.com/office/drawing/2014/main" id="{91414711-C3A4-4E96-854A-DDDEB2F2E3E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1" name="Freeform 43">
              <a:extLst>
                <a:ext uri="{FF2B5EF4-FFF2-40B4-BE49-F238E27FC236}">
                  <a16:creationId xmlns:a16="http://schemas.microsoft.com/office/drawing/2014/main" id="{86815BA8-3055-4B42-98C3-4202FD92E0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2" name="Freeform 44">
              <a:extLst>
                <a:ext uri="{FF2B5EF4-FFF2-40B4-BE49-F238E27FC236}">
                  <a16:creationId xmlns:a16="http://schemas.microsoft.com/office/drawing/2014/main" id="{44457813-E991-44AE-9A83-B7488D1F362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3" name="Rectangle 45">
              <a:extLst>
                <a:ext uri="{FF2B5EF4-FFF2-40B4-BE49-F238E27FC236}">
                  <a16:creationId xmlns:a16="http://schemas.microsoft.com/office/drawing/2014/main" id="{8CE1CF47-A73F-4560-8835-AE1DC51E5CA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54" name="Freeform 46">
              <a:extLst>
                <a:ext uri="{FF2B5EF4-FFF2-40B4-BE49-F238E27FC236}">
                  <a16:creationId xmlns:a16="http://schemas.microsoft.com/office/drawing/2014/main" id="{C2A935E4-AACC-4CB9-995E-D286178873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5" name="Freeform 47">
              <a:extLst>
                <a:ext uri="{FF2B5EF4-FFF2-40B4-BE49-F238E27FC236}">
                  <a16:creationId xmlns:a16="http://schemas.microsoft.com/office/drawing/2014/main" id="{93B5B778-8ACB-4004-932D-BD95997BAEF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6" name="Freeform 48">
              <a:extLst>
                <a:ext uri="{FF2B5EF4-FFF2-40B4-BE49-F238E27FC236}">
                  <a16:creationId xmlns:a16="http://schemas.microsoft.com/office/drawing/2014/main" id="{1434AF34-0919-40AD-84B1-446D4FF2D6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7" name="Freeform 49">
              <a:extLst>
                <a:ext uri="{FF2B5EF4-FFF2-40B4-BE49-F238E27FC236}">
                  <a16:creationId xmlns:a16="http://schemas.microsoft.com/office/drawing/2014/main" id="{29546CF3-6DDD-4073-AB7F-C6E722257A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8" name="Freeform 50">
              <a:extLst>
                <a:ext uri="{FF2B5EF4-FFF2-40B4-BE49-F238E27FC236}">
                  <a16:creationId xmlns:a16="http://schemas.microsoft.com/office/drawing/2014/main" id="{289D46AB-128A-477F-B6C9-F40F115D6CE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9" name="Freeform 51">
              <a:extLst>
                <a:ext uri="{FF2B5EF4-FFF2-40B4-BE49-F238E27FC236}">
                  <a16:creationId xmlns:a16="http://schemas.microsoft.com/office/drawing/2014/main" id="{A7DA7E67-3368-44AD-AACD-EB64AE3487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0" name="Freeform 52">
              <a:extLst>
                <a:ext uri="{FF2B5EF4-FFF2-40B4-BE49-F238E27FC236}">
                  <a16:creationId xmlns:a16="http://schemas.microsoft.com/office/drawing/2014/main" id="{78BB1152-AB85-4AD8-BBA1-07CEA1F508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1" name="Freeform 53">
              <a:extLst>
                <a:ext uri="{FF2B5EF4-FFF2-40B4-BE49-F238E27FC236}">
                  <a16:creationId xmlns:a16="http://schemas.microsoft.com/office/drawing/2014/main" id="{A982E7F2-DD68-4093-B9C5-3E42B475AB4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2" name="Freeform 54">
              <a:extLst>
                <a:ext uri="{FF2B5EF4-FFF2-40B4-BE49-F238E27FC236}">
                  <a16:creationId xmlns:a16="http://schemas.microsoft.com/office/drawing/2014/main" id="{A682E224-4CD6-420B-897A-B23D50B82ED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3" name="Freeform 55">
              <a:extLst>
                <a:ext uri="{FF2B5EF4-FFF2-40B4-BE49-F238E27FC236}">
                  <a16:creationId xmlns:a16="http://schemas.microsoft.com/office/drawing/2014/main" id="{31B90F10-06CD-480E-8D35-6E0FFFB894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4" name="Freeform 56">
              <a:extLst>
                <a:ext uri="{FF2B5EF4-FFF2-40B4-BE49-F238E27FC236}">
                  <a16:creationId xmlns:a16="http://schemas.microsoft.com/office/drawing/2014/main" id="{7BC977DB-69B0-4D8D-B77C-E1127EC4172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5" name="Freeform 57">
              <a:extLst>
                <a:ext uri="{FF2B5EF4-FFF2-40B4-BE49-F238E27FC236}">
                  <a16:creationId xmlns:a16="http://schemas.microsoft.com/office/drawing/2014/main" id="{24127454-3FCB-41D6-ACFB-81D7E05A79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6" name="Freeform 58">
              <a:extLst>
                <a:ext uri="{FF2B5EF4-FFF2-40B4-BE49-F238E27FC236}">
                  <a16:creationId xmlns:a16="http://schemas.microsoft.com/office/drawing/2014/main" id="{7AA80D42-B8A8-475B-ADBF-99719CE9FE5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sp>
        <p:nvSpPr>
          <p:cNvPr id="68" name="Rectangle 67">
            <a:extLst>
              <a:ext uri="{FF2B5EF4-FFF2-40B4-BE49-F238E27FC236}">
                <a16:creationId xmlns:a16="http://schemas.microsoft.com/office/drawing/2014/main" id="{D706AE2E-B17B-43A3-84F8-9C0FE9466C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12192003" cy="6858001"/>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grpSp>
        <p:nvGrpSpPr>
          <p:cNvPr id="70" name="Group 69">
            <a:extLst>
              <a:ext uri="{FF2B5EF4-FFF2-40B4-BE49-F238E27FC236}">
                <a16:creationId xmlns:a16="http://schemas.microsoft.com/office/drawing/2014/main" id="{CEFFB8CF-3E94-42D7-849C-841E7744B2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bg2"/>
              </a:gs>
              <a:gs pos="100000">
                <a:schemeClr val="tx2">
                  <a:lumMod val="60000"/>
                  <a:lumOff val="40000"/>
                </a:schemeClr>
              </a:gs>
            </a:gsLst>
            <a:lin ang="5400000" scaled="0"/>
            <a:tileRect/>
          </a:gradFill>
        </p:grpSpPr>
        <p:sp>
          <p:nvSpPr>
            <p:cNvPr id="71" name="Rectangle 5">
              <a:extLst>
                <a:ext uri="{FF2B5EF4-FFF2-40B4-BE49-F238E27FC236}">
                  <a16:creationId xmlns:a16="http://schemas.microsoft.com/office/drawing/2014/main" id="{C274DE9A-4502-4454-911E-B7FE9ED6DE36}"/>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72" name="Freeform 6">
              <a:extLst>
                <a:ext uri="{FF2B5EF4-FFF2-40B4-BE49-F238E27FC236}">
                  <a16:creationId xmlns:a16="http://schemas.microsoft.com/office/drawing/2014/main" id="{76AFCF59-7BED-416B-ACD9-EA099C9B29A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3" name="Freeform 7">
              <a:extLst>
                <a:ext uri="{FF2B5EF4-FFF2-40B4-BE49-F238E27FC236}">
                  <a16:creationId xmlns:a16="http://schemas.microsoft.com/office/drawing/2014/main" id="{8EEECEBC-B149-42E5-8164-EE5456F0624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4" name="Rectangle 8">
              <a:extLst>
                <a:ext uri="{FF2B5EF4-FFF2-40B4-BE49-F238E27FC236}">
                  <a16:creationId xmlns:a16="http://schemas.microsoft.com/office/drawing/2014/main" id="{03B49256-D2D8-436B-8F29-0C7E53366F1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75" name="Freeform 9">
              <a:extLst>
                <a:ext uri="{FF2B5EF4-FFF2-40B4-BE49-F238E27FC236}">
                  <a16:creationId xmlns:a16="http://schemas.microsoft.com/office/drawing/2014/main" id="{4045E56F-B537-408E-B346-B9B15C39A51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6" name="Freeform 10">
              <a:extLst>
                <a:ext uri="{FF2B5EF4-FFF2-40B4-BE49-F238E27FC236}">
                  <a16:creationId xmlns:a16="http://schemas.microsoft.com/office/drawing/2014/main" id="{904BDB2F-0893-4AD7-A871-C808C9651B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7" name="Freeform 11">
              <a:extLst>
                <a:ext uri="{FF2B5EF4-FFF2-40B4-BE49-F238E27FC236}">
                  <a16:creationId xmlns:a16="http://schemas.microsoft.com/office/drawing/2014/main" id="{512D8C6F-C154-4928-9891-DDCF50DA63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8" name="Freeform 12">
              <a:extLst>
                <a:ext uri="{FF2B5EF4-FFF2-40B4-BE49-F238E27FC236}">
                  <a16:creationId xmlns:a16="http://schemas.microsoft.com/office/drawing/2014/main" id="{7E2BBA63-D694-4AD5-976F-4F1CDB204A2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9" name="Freeform 13">
              <a:extLst>
                <a:ext uri="{FF2B5EF4-FFF2-40B4-BE49-F238E27FC236}">
                  <a16:creationId xmlns:a16="http://schemas.microsoft.com/office/drawing/2014/main" id="{394F9847-4F95-42E8-AE7E-8DD8A0E27F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0" name="Freeform 14">
              <a:extLst>
                <a:ext uri="{FF2B5EF4-FFF2-40B4-BE49-F238E27FC236}">
                  <a16:creationId xmlns:a16="http://schemas.microsoft.com/office/drawing/2014/main" id="{48CE4CA3-085D-44AC-996B-9F347B7BC1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1" name="Freeform 15">
              <a:extLst>
                <a:ext uri="{FF2B5EF4-FFF2-40B4-BE49-F238E27FC236}">
                  <a16:creationId xmlns:a16="http://schemas.microsoft.com/office/drawing/2014/main" id="{0D7459AE-7E00-4707-B574-1D3636BB46E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2" name="Freeform 16">
              <a:extLst>
                <a:ext uri="{FF2B5EF4-FFF2-40B4-BE49-F238E27FC236}">
                  <a16:creationId xmlns:a16="http://schemas.microsoft.com/office/drawing/2014/main" id="{EF95E020-0C4A-4BD5-84BE-6DF8B8BCAB9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3" name="Freeform 17">
              <a:extLst>
                <a:ext uri="{FF2B5EF4-FFF2-40B4-BE49-F238E27FC236}">
                  <a16:creationId xmlns:a16="http://schemas.microsoft.com/office/drawing/2014/main" id="{18CC4862-B9BB-4E63-9630-AA5241E68A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4" name="Freeform 18">
              <a:extLst>
                <a:ext uri="{FF2B5EF4-FFF2-40B4-BE49-F238E27FC236}">
                  <a16:creationId xmlns:a16="http://schemas.microsoft.com/office/drawing/2014/main" id="{156A0508-DDAB-4BFB-824D-CA9D3D83332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5" name="Freeform 19">
              <a:extLst>
                <a:ext uri="{FF2B5EF4-FFF2-40B4-BE49-F238E27FC236}">
                  <a16:creationId xmlns:a16="http://schemas.microsoft.com/office/drawing/2014/main" id="{E3B0103B-60DE-4385-B84E-53694FB9A2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6" name="Freeform 20">
              <a:extLst>
                <a:ext uri="{FF2B5EF4-FFF2-40B4-BE49-F238E27FC236}">
                  <a16:creationId xmlns:a16="http://schemas.microsoft.com/office/drawing/2014/main" id="{C8C1C0D4-C36E-4251-A97F-436AFA37974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7" name="Freeform 21">
              <a:extLst>
                <a:ext uri="{FF2B5EF4-FFF2-40B4-BE49-F238E27FC236}">
                  <a16:creationId xmlns:a16="http://schemas.microsoft.com/office/drawing/2014/main" id="{550D7341-7849-4B72-A2D7-68B7161D43E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8" name="Freeform 22">
              <a:extLst>
                <a:ext uri="{FF2B5EF4-FFF2-40B4-BE49-F238E27FC236}">
                  <a16:creationId xmlns:a16="http://schemas.microsoft.com/office/drawing/2014/main" id="{C9E742C7-3FF2-4931-B087-46AAA6C33E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9" name="Freeform 23">
              <a:extLst>
                <a:ext uri="{FF2B5EF4-FFF2-40B4-BE49-F238E27FC236}">
                  <a16:creationId xmlns:a16="http://schemas.microsoft.com/office/drawing/2014/main" id="{424AF1DB-9264-4B94-9F0D-EF37F12D470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0" name="Freeform 24">
              <a:extLst>
                <a:ext uri="{FF2B5EF4-FFF2-40B4-BE49-F238E27FC236}">
                  <a16:creationId xmlns:a16="http://schemas.microsoft.com/office/drawing/2014/main" id="{766E43D2-CF93-4468-9B12-FFB234513DD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1" name="Freeform 25">
              <a:extLst>
                <a:ext uri="{FF2B5EF4-FFF2-40B4-BE49-F238E27FC236}">
                  <a16:creationId xmlns:a16="http://schemas.microsoft.com/office/drawing/2014/main" id="{AC24EC38-E0E5-4A4E-A64D-359DD4A559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2" name="Freeform 26">
              <a:extLst>
                <a:ext uri="{FF2B5EF4-FFF2-40B4-BE49-F238E27FC236}">
                  <a16:creationId xmlns:a16="http://schemas.microsoft.com/office/drawing/2014/main" id="{338D8FE1-6073-44CF-857C-9273A160754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3" name="Freeform 27">
              <a:extLst>
                <a:ext uri="{FF2B5EF4-FFF2-40B4-BE49-F238E27FC236}">
                  <a16:creationId xmlns:a16="http://schemas.microsoft.com/office/drawing/2014/main" id="{39BAF819-1ABF-4754-B2E6-8C023A3B94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4" name="Freeform 28">
              <a:extLst>
                <a:ext uri="{FF2B5EF4-FFF2-40B4-BE49-F238E27FC236}">
                  <a16:creationId xmlns:a16="http://schemas.microsoft.com/office/drawing/2014/main" id="{2B5FE77A-C8CA-4E0E-BA89-53BA982E6A1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5" name="Freeform 29">
              <a:extLst>
                <a:ext uri="{FF2B5EF4-FFF2-40B4-BE49-F238E27FC236}">
                  <a16:creationId xmlns:a16="http://schemas.microsoft.com/office/drawing/2014/main" id="{264169FF-BB01-4F56-812A-738BE4AACB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6" name="Freeform 30">
              <a:extLst>
                <a:ext uri="{FF2B5EF4-FFF2-40B4-BE49-F238E27FC236}">
                  <a16:creationId xmlns:a16="http://schemas.microsoft.com/office/drawing/2014/main" id="{831BA8DD-49DA-443B-AD7A-1680CD28753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7" name="Freeform 31">
              <a:extLst>
                <a:ext uri="{FF2B5EF4-FFF2-40B4-BE49-F238E27FC236}">
                  <a16:creationId xmlns:a16="http://schemas.microsoft.com/office/drawing/2014/main" id="{15B5FD47-B408-4DD0-BA9C-76C3F6814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8" name="Freeform 32">
              <a:extLst>
                <a:ext uri="{FF2B5EF4-FFF2-40B4-BE49-F238E27FC236}">
                  <a16:creationId xmlns:a16="http://schemas.microsoft.com/office/drawing/2014/main" id="{2432FB6B-FBB2-438F-A3BC-0392CA9448E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9" name="Rectangle 33">
              <a:extLst>
                <a:ext uri="{FF2B5EF4-FFF2-40B4-BE49-F238E27FC236}">
                  <a16:creationId xmlns:a16="http://schemas.microsoft.com/office/drawing/2014/main" id="{A9E1CA69-4810-4E1D-A227-EA4EF0151FF8}"/>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00" name="Freeform 34">
              <a:extLst>
                <a:ext uri="{FF2B5EF4-FFF2-40B4-BE49-F238E27FC236}">
                  <a16:creationId xmlns:a16="http://schemas.microsoft.com/office/drawing/2014/main" id="{978653C5-EFDF-4617-9A6A-E810A9C22D3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1" name="Freeform 35">
              <a:extLst>
                <a:ext uri="{FF2B5EF4-FFF2-40B4-BE49-F238E27FC236}">
                  <a16:creationId xmlns:a16="http://schemas.microsoft.com/office/drawing/2014/main" id="{F1B9F231-1E6A-4122-81B0-043E2A5F55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2" name="Freeform 36">
              <a:extLst>
                <a:ext uri="{FF2B5EF4-FFF2-40B4-BE49-F238E27FC236}">
                  <a16:creationId xmlns:a16="http://schemas.microsoft.com/office/drawing/2014/main" id="{DF2B6BD0-0057-43BC-8681-9FAC9FC535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3" name="Freeform 37">
              <a:extLst>
                <a:ext uri="{FF2B5EF4-FFF2-40B4-BE49-F238E27FC236}">
                  <a16:creationId xmlns:a16="http://schemas.microsoft.com/office/drawing/2014/main" id="{6D7D7117-2276-4EB9-882B-A44A2DB066F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4" name="Freeform 38">
              <a:extLst>
                <a:ext uri="{FF2B5EF4-FFF2-40B4-BE49-F238E27FC236}">
                  <a16:creationId xmlns:a16="http://schemas.microsoft.com/office/drawing/2014/main" id="{98AD68EB-6444-4B28-8F06-C0B6111ACF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5" name="Freeform 39">
              <a:extLst>
                <a:ext uri="{FF2B5EF4-FFF2-40B4-BE49-F238E27FC236}">
                  <a16:creationId xmlns:a16="http://schemas.microsoft.com/office/drawing/2014/main" id="{438FA125-C459-48A2-913F-F5D04E160E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6" name="Freeform 40">
              <a:extLst>
                <a:ext uri="{FF2B5EF4-FFF2-40B4-BE49-F238E27FC236}">
                  <a16:creationId xmlns:a16="http://schemas.microsoft.com/office/drawing/2014/main" id="{18E796D1-6480-436F-947D-550CCE516E1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7" name="Freeform 41">
              <a:extLst>
                <a:ext uri="{FF2B5EF4-FFF2-40B4-BE49-F238E27FC236}">
                  <a16:creationId xmlns:a16="http://schemas.microsoft.com/office/drawing/2014/main" id="{4549B300-4F89-4E35-B5E7-53E3C6A54B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8" name="Freeform 42">
              <a:extLst>
                <a:ext uri="{FF2B5EF4-FFF2-40B4-BE49-F238E27FC236}">
                  <a16:creationId xmlns:a16="http://schemas.microsoft.com/office/drawing/2014/main" id="{D8DA6C40-62DD-4FB3-8D06-5A599E38236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9" name="Freeform 43">
              <a:extLst>
                <a:ext uri="{FF2B5EF4-FFF2-40B4-BE49-F238E27FC236}">
                  <a16:creationId xmlns:a16="http://schemas.microsoft.com/office/drawing/2014/main" id="{28EE2B35-9D3D-4925-8DA9-9DF0E40BC4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0" name="Freeform 44">
              <a:extLst>
                <a:ext uri="{FF2B5EF4-FFF2-40B4-BE49-F238E27FC236}">
                  <a16:creationId xmlns:a16="http://schemas.microsoft.com/office/drawing/2014/main" id="{9DB82611-4043-4758-81EC-2239619803E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1" name="Rectangle 45">
              <a:extLst>
                <a:ext uri="{FF2B5EF4-FFF2-40B4-BE49-F238E27FC236}">
                  <a16:creationId xmlns:a16="http://schemas.microsoft.com/office/drawing/2014/main" id="{A8210AB3-0776-4F74-9227-5E448D1AFA4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12" name="Freeform 46">
              <a:extLst>
                <a:ext uri="{FF2B5EF4-FFF2-40B4-BE49-F238E27FC236}">
                  <a16:creationId xmlns:a16="http://schemas.microsoft.com/office/drawing/2014/main" id="{002C10AB-E300-481E-AFA5-410481B163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3" name="Freeform 47">
              <a:extLst>
                <a:ext uri="{FF2B5EF4-FFF2-40B4-BE49-F238E27FC236}">
                  <a16:creationId xmlns:a16="http://schemas.microsoft.com/office/drawing/2014/main" id="{11F47C5E-0453-4EF5-B969-A8263DC6AF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4" name="Freeform 48">
              <a:extLst>
                <a:ext uri="{FF2B5EF4-FFF2-40B4-BE49-F238E27FC236}">
                  <a16:creationId xmlns:a16="http://schemas.microsoft.com/office/drawing/2014/main" id="{D0CFDC87-55E8-40E1-BD98-4E1EA2C095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5" name="Freeform 49">
              <a:extLst>
                <a:ext uri="{FF2B5EF4-FFF2-40B4-BE49-F238E27FC236}">
                  <a16:creationId xmlns:a16="http://schemas.microsoft.com/office/drawing/2014/main" id="{C1151505-8A7F-41D8-AE03-AD172E38C09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6" name="Freeform 50">
              <a:extLst>
                <a:ext uri="{FF2B5EF4-FFF2-40B4-BE49-F238E27FC236}">
                  <a16:creationId xmlns:a16="http://schemas.microsoft.com/office/drawing/2014/main" id="{918DAD20-1F9F-41A7-B9D0-EE92F9B32D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7" name="Freeform 51">
              <a:extLst>
                <a:ext uri="{FF2B5EF4-FFF2-40B4-BE49-F238E27FC236}">
                  <a16:creationId xmlns:a16="http://schemas.microsoft.com/office/drawing/2014/main" id="{D303B51B-ADCC-43C9-AE4F-0168CFA637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8" name="Freeform 52">
              <a:extLst>
                <a:ext uri="{FF2B5EF4-FFF2-40B4-BE49-F238E27FC236}">
                  <a16:creationId xmlns:a16="http://schemas.microsoft.com/office/drawing/2014/main" id="{5621B409-0B0A-4827-81F9-684C335EE1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9" name="Freeform 53">
              <a:extLst>
                <a:ext uri="{FF2B5EF4-FFF2-40B4-BE49-F238E27FC236}">
                  <a16:creationId xmlns:a16="http://schemas.microsoft.com/office/drawing/2014/main" id="{FCA6910E-A4EC-464B-B285-5F1E40AEFF9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0" name="Freeform 54">
              <a:extLst>
                <a:ext uri="{FF2B5EF4-FFF2-40B4-BE49-F238E27FC236}">
                  <a16:creationId xmlns:a16="http://schemas.microsoft.com/office/drawing/2014/main" id="{7D0C75DF-4953-4E72-B34A-2F8BD05235F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1" name="Freeform 55">
              <a:extLst>
                <a:ext uri="{FF2B5EF4-FFF2-40B4-BE49-F238E27FC236}">
                  <a16:creationId xmlns:a16="http://schemas.microsoft.com/office/drawing/2014/main" id="{998A65EA-C434-41FF-B792-2BDC115019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2" name="Freeform 56">
              <a:extLst>
                <a:ext uri="{FF2B5EF4-FFF2-40B4-BE49-F238E27FC236}">
                  <a16:creationId xmlns:a16="http://schemas.microsoft.com/office/drawing/2014/main" id="{3A6D2AE4-7ABD-4946-BE69-5FD3C1A1D6A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3" name="Freeform 57">
              <a:extLst>
                <a:ext uri="{FF2B5EF4-FFF2-40B4-BE49-F238E27FC236}">
                  <a16:creationId xmlns:a16="http://schemas.microsoft.com/office/drawing/2014/main" id="{833A81DC-8A3A-4141-A713-A2FE1C572B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4" name="Freeform 58">
              <a:extLst>
                <a:ext uri="{FF2B5EF4-FFF2-40B4-BE49-F238E27FC236}">
                  <a16:creationId xmlns:a16="http://schemas.microsoft.com/office/drawing/2014/main" id="{47BB7FFD-57DB-41BD-8D42-9FB58174B1B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pic>
        <p:nvPicPr>
          <p:cNvPr id="126" name="Picture 2">
            <a:extLst>
              <a:ext uri="{FF2B5EF4-FFF2-40B4-BE49-F238E27FC236}">
                <a16:creationId xmlns:a16="http://schemas.microsoft.com/office/drawing/2014/main" id="{3631D3C9-4C1D-4B3A-A737-E6E78004240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3" y="-3747"/>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8A8DE752-0027-8DF3-BC92-22233CB98FC8}"/>
              </a:ext>
            </a:extLst>
          </p:cNvPr>
          <p:cNvSpPr>
            <a:spLocks noGrp="1"/>
          </p:cNvSpPr>
          <p:nvPr>
            <p:ph type="title"/>
          </p:nvPr>
        </p:nvSpPr>
        <p:spPr>
          <a:xfrm>
            <a:off x="8057397" y="1113282"/>
            <a:ext cx="3489569" cy="2396681"/>
          </a:xfrm>
        </p:spPr>
        <p:txBody>
          <a:bodyPr vert="horz" lIns="91440" tIns="45720" rIns="91440" bIns="45720" rtlCol="0" anchor="b">
            <a:normAutofit/>
          </a:bodyPr>
          <a:lstStyle/>
          <a:p>
            <a:r>
              <a:rPr lang="en-US" sz="2800">
                <a:solidFill>
                  <a:srgbClr val="FFFFFF"/>
                </a:solidFill>
              </a:rPr>
              <a:t>Network training is Just Changing the Weights and Biases Overtime until the best result is achieved! </a:t>
            </a:r>
          </a:p>
        </p:txBody>
      </p:sp>
      <p:sp useBgFill="1">
        <p:nvSpPr>
          <p:cNvPr id="128" name="Round Diagonal Corner Rectangle 6">
            <a:extLst>
              <a:ext uri="{FF2B5EF4-FFF2-40B4-BE49-F238E27FC236}">
                <a16:creationId xmlns:a16="http://schemas.microsoft.com/office/drawing/2014/main" id="{5B986EF0-8540-483D-9DDE-1F168FAAC7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8949" y="808057"/>
            <a:ext cx="6752461" cy="5234394"/>
          </a:xfrm>
          <a:prstGeom prst="round2DiagRect">
            <a:avLst>
              <a:gd name="adj1" fmla="val 741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hart, scatter chart&#10;&#10;Description automatically generated">
            <a:extLst>
              <a:ext uri="{FF2B5EF4-FFF2-40B4-BE49-F238E27FC236}">
                <a16:creationId xmlns:a16="http://schemas.microsoft.com/office/drawing/2014/main" id="{188B1E23-E236-E33B-01F5-B0AC1E1F1A1F}"/>
              </a:ext>
            </a:extLst>
          </p:cNvPr>
          <p:cNvPicPr>
            <a:picLocks noChangeAspect="1"/>
          </p:cNvPicPr>
          <p:nvPr/>
        </p:nvPicPr>
        <p:blipFill>
          <a:blip r:embed="rId4"/>
          <a:stretch>
            <a:fillRect/>
          </a:stretch>
        </p:blipFill>
        <p:spPr>
          <a:xfrm>
            <a:off x="1367020" y="1136606"/>
            <a:ext cx="5616317" cy="4577297"/>
          </a:xfrm>
          <a:prstGeom prst="rect">
            <a:avLst/>
          </a:prstGeom>
        </p:spPr>
      </p:pic>
    </p:spTree>
    <p:extLst>
      <p:ext uri="{BB962C8B-B14F-4D97-AF65-F5344CB8AC3E}">
        <p14:creationId xmlns:p14="http://schemas.microsoft.com/office/powerpoint/2010/main" val="1407883414"/>
      </p:ext>
    </p:extLst>
  </p:cSld>
  <p:clrMapOvr>
    <a:overrideClrMapping bg1="lt1" tx1="dk1" bg2="lt2" tx2="dk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 name="Picture 2">
            <a:extLst>
              <a:ext uri="{FF2B5EF4-FFF2-40B4-BE49-F238E27FC236}">
                <a16:creationId xmlns:a16="http://schemas.microsoft.com/office/drawing/2014/main" id="{678E285C-BE9E-45B7-A3EE-B9792DAE991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grpSp>
        <p:nvGrpSpPr>
          <p:cNvPr id="14" name="Group 13">
            <a:extLst>
              <a:ext uri="{FF2B5EF4-FFF2-40B4-BE49-F238E27FC236}">
                <a16:creationId xmlns:a16="http://schemas.microsoft.com/office/drawing/2014/main" id="{AB86F577-8905-4B21-8AF3-C1BB3433775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5" name="Rectangle 5">
              <a:extLst>
                <a:ext uri="{FF2B5EF4-FFF2-40B4-BE49-F238E27FC236}">
                  <a16:creationId xmlns:a16="http://schemas.microsoft.com/office/drawing/2014/main" id="{D2F1CFF3-A579-4D24-B5F9-1C71BA6FE5E8}"/>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6" name="Freeform 6">
              <a:extLst>
                <a:ext uri="{FF2B5EF4-FFF2-40B4-BE49-F238E27FC236}">
                  <a16:creationId xmlns:a16="http://schemas.microsoft.com/office/drawing/2014/main" id="{57601B50-7EB1-43FA-8360-4297BCD7632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 name="Freeform 7">
              <a:extLst>
                <a:ext uri="{FF2B5EF4-FFF2-40B4-BE49-F238E27FC236}">
                  <a16:creationId xmlns:a16="http://schemas.microsoft.com/office/drawing/2014/main" id="{60BD8B7A-CD01-4638-A2C9-299AC68B9B9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 name="Rectangle 8">
              <a:extLst>
                <a:ext uri="{FF2B5EF4-FFF2-40B4-BE49-F238E27FC236}">
                  <a16:creationId xmlns:a16="http://schemas.microsoft.com/office/drawing/2014/main" id="{095B58F9-6C29-48BE-9DA6-38550805212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9" name="Freeform 9">
              <a:extLst>
                <a:ext uri="{FF2B5EF4-FFF2-40B4-BE49-F238E27FC236}">
                  <a16:creationId xmlns:a16="http://schemas.microsoft.com/office/drawing/2014/main" id="{0C84674F-2E8A-4B70-B801-00722CDD581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 name="Freeform 10">
              <a:extLst>
                <a:ext uri="{FF2B5EF4-FFF2-40B4-BE49-F238E27FC236}">
                  <a16:creationId xmlns:a16="http://schemas.microsoft.com/office/drawing/2014/main" id="{34F320BB-D6A9-45FE-8556-498B763B1E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 name="Freeform 11">
              <a:extLst>
                <a:ext uri="{FF2B5EF4-FFF2-40B4-BE49-F238E27FC236}">
                  <a16:creationId xmlns:a16="http://schemas.microsoft.com/office/drawing/2014/main" id="{5493D54A-532A-46ED-AF63-A0A54818EF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 name="Freeform 12">
              <a:extLst>
                <a:ext uri="{FF2B5EF4-FFF2-40B4-BE49-F238E27FC236}">
                  <a16:creationId xmlns:a16="http://schemas.microsoft.com/office/drawing/2014/main" id="{EAF2EDFA-9C0B-44E2-B4BB-312B58BCA8E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3" name="Freeform 13">
              <a:extLst>
                <a:ext uri="{FF2B5EF4-FFF2-40B4-BE49-F238E27FC236}">
                  <a16:creationId xmlns:a16="http://schemas.microsoft.com/office/drawing/2014/main" id="{A3641113-CE35-42A4-B605-41BC06BF4F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 name="Freeform 14">
              <a:extLst>
                <a:ext uri="{FF2B5EF4-FFF2-40B4-BE49-F238E27FC236}">
                  <a16:creationId xmlns:a16="http://schemas.microsoft.com/office/drawing/2014/main" id="{DA2E5B2C-BAC4-4440-9B7E-F38783197A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5" name="Freeform 15">
              <a:extLst>
                <a:ext uri="{FF2B5EF4-FFF2-40B4-BE49-F238E27FC236}">
                  <a16:creationId xmlns:a16="http://schemas.microsoft.com/office/drawing/2014/main" id="{D8A506DF-2E53-42C9-94BE-B98E32E0578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6" name="Freeform 16">
              <a:extLst>
                <a:ext uri="{FF2B5EF4-FFF2-40B4-BE49-F238E27FC236}">
                  <a16:creationId xmlns:a16="http://schemas.microsoft.com/office/drawing/2014/main" id="{12934FF8-5F70-40BF-BBB6-5EB941FB9BD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7" name="Freeform 17">
              <a:extLst>
                <a:ext uri="{FF2B5EF4-FFF2-40B4-BE49-F238E27FC236}">
                  <a16:creationId xmlns:a16="http://schemas.microsoft.com/office/drawing/2014/main" id="{8EB3FB08-D01D-4E24-BE40-C16269DF62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8" name="Freeform 18">
              <a:extLst>
                <a:ext uri="{FF2B5EF4-FFF2-40B4-BE49-F238E27FC236}">
                  <a16:creationId xmlns:a16="http://schemas.microsoft.com/office/drawing/2014/main" id="{D24E50D7-2753-4169-AD51-C106DA1B7A2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9" name="Freeform 19">
              <a:extLst>
                <a:ext uri="{FF2B5EF4-FFF2-40B4-BE49-F238E27FC236}">
                  <a16:creationId xmlns:a16="http://schemas.microsoft.com/office/drawing/2014/main" id="{DF94B7E0-D9B6-4096-94D0-18D3AC0EF6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0" name="Freeform 20">
              <a:extLst>
                <a:ext uri="{FF2B5EF4-FFF2-40B4-BE49-F238E27FC236}">
                  <a16:creationId xmlns:a16="http://schemas.microsoft.com/office/drawing/2014/main" id="{EBC05ADE-BBA2-4387-B005-3196E2E1982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1" name="Freeform 21">
              <a:extLst>
                <a:ext uri="{FF2B5EF4-FFF2-40B4-BE49-F238E27FC236}">
                  <a16:creationId xmlns:a16="http://schemas.microsoft.com/office/drawing/2014/main" id="{BBED1CEE-14D2-442F-AB08-401ABE3EFBD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2" name="Freeform 22">
              <a:extLst>
                <a:ext uri="{FF2B5EF4-FFF2-40B4-BE49-F238E27FC236}">
                  <a16:creationId xmlns:a16="http://schemas.microsoft.com/office/drawing/2014/main" id="{4F6574C0-78E8-49EA-84BC-EE9D55707F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3" name="Freeform 23">
              <a:extLst>
                <a:ext uri="{FF2B5EF4-FFF2-40B4-BE49-F238E27FC236}">
                  <a16:creationId xmlns:a16="http://schemas.microsoft.com/office/drawing/2014/main" id="{65BCDB0B-615E-4CA1-AFD5-6B121CB7CEB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4" name="Freeform 24">
              <a:extLst>
                <a:ext uri="{FF2B5EF4-FFF2-40B4-BE49-F238E27FC236}">
                  <a16:creationId xmlns:a16="http://schemas.microsoft.com/office/drawing/2014/main" id="{40627863-B7FC-44D1-9E53-E728FFF675A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5" name="Freeform 25">
              <a:extLst>
                <a:ext uri="{FF2B5EF4-FFF2-40B4-BE49-F238E27FC236}">
                  <a16:creationId xmlns:a16="http://schemas.microsoft.com/office/drawing/2014/main" id="{52FD6F8C-3AF1-487E-91F4-6E55146F1F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6" name="Freeform 26">
              <a:extLst>
                <a:ext uri="{FF2B5EF4-FFF2-40B4-BE49-F238E27FC236}">
                  <a16:creationId xmlns:a16="http://schemas.microsoft.com/office/drawing/2014/main" id="{50323CF3-93CB-4E03-95C0-B180BB87A8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7" name="Freeform 27">
              <a:extLst>
                <a:ext uri="{FF2B5EF4-FFF2-40B4-BE49-F238E27FC236}">
                  <a16:creationId xmlns:a16="http://schemas.microsoft.com/office/drawing/2014/main" id="{EB47D82F-CF1B-47E6-9FA2-F3A9C5F945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8" name="Freeform 28">
              <a:extLst>
                <a:ext uri="{FF2B5EF4-FFF2-40B4-BE49-F238E27FC236}">
                  <a16:creationId xmlns:a16="http://schemas.microsoft.com/office/drawing/2014/main" id="{0606708F-F2D4-4678-8ED2-39041BC64D7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9" name="Freeform 29">
              <a:extLst>
                <a:ext uri="{FF2B5EF4-FFF2-40B4-BE49-F238E27FC236}">
                  <a16:creationId xmlns:a16="http://schemas.microsoft.com/office/drawing/2014/main" id="{D7EB95B4-15E4-433D-B36F-21FF341AD9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0" name="Freeform 30">
              <a:extLst>
                <a:ext uri="{FF2B5EF4-FFF2-40B4-BE49-F238E27FC236}">
                  <a16:creationId xmlns:a16="http://schemas.microsoft.com/office/drawing/2014/main" id="{500A541B-4C75-497C-A489-097ED29964F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1" name="Freeform 31">
              <a:extLst>
                <a:ext uri="{FF2B5EF4-FFF2-40B4-BE49-F238E27FC236}">
                  <a16:creationId xmlns:a16="http://schemas.microsoft.com/office/drawing/2014/main" id="{5789326F-12A4-48B8-B0ED-A6A2AE0C27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2" name="Freeform 32">
              <a:extLst>
                <a:ext uri="{FF2B5EF4-FFF2-40B4-BE49-F238E27FC236}">
                  <a16:creationId xmlns:a16="http://schemas.microsoft.com/office/drawing/2014/main" id="{25FA672E-2B65-477F-AA75-6261CE652F2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3" name="Rectangle 33">
              <a:extLst>
                <a:ext uri="{FF2B5EF4-FFF2-40B4-BE49-F238E27FC236}">
                  <a16:creationId xmlns:a16="http://schemas.microsoft.com/office/drawing/2014/main" id="{BB09AF8D-E68B-499C-B9F5-2F365813D3C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44" name="Freeform 34">
              <a:extLst>
                <a:ext uri="{FF2B5EF4-FFF2-40B4-BE49-F238E27FC236}">
                  <a16:creationId xmlns:a16="http://schemas.microsoft.com/office/drawing/2014/main" id="{7991AEAD-B5F3-47BA-9F1B-86C16A84AD3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5" name="Freeform 35">
              <a:extLst>
                <a:ext uri="{FF2B5EF4-FFF2-40B4-BE49-F238E27FC236}">
                  <a16:creationId xmlns:a16="http://schemas.microsoft.com/office/drawing/2014/main" id="{19A85F58-4C3A-4388-B55C-2329EEAECF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6" name="Freeform 36">
              <a:extLst>
                <a:ext uri="{FF2B5EF4-FFF2-40B4-BE49-F238E27FC236}">
                  <a16:creationId xmlns:a16="http://schemas.microsoft.com/office/drawing/2014/main" id="{05652F38-94D9-41B7-A699-7E8F0C78D8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7" name="Freeform 37">
              <a:extLst>
                <a:ext uri="{FF2B5EF4-FFF2-40B4-BE49-F238E27FC236}">
                  <a16:creationId xmlns:a16="http://schemas.microsoft.com/office/drawing/2014/main" id="{3C043852-C250-4518-BB89-C91A349171D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8" name="Freeform 38">
              <a:extLst>
                <a:ext uri="{FF2B5EF4-FFF2-40B4-BE49-F238E27FC236}">
                  <a16:creationId xmlns:a16="http://schemas.microsoft.com/office/drawing/2014/main" id="{0CAB9A07-ECF2-416C-8528-F75DACB138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9" name="Freeform 39">
              <a:extLst>
                <a:ext uri="{FF2B5EF4-FFF2-40B4-BE49-F238E27FC236}">
                  <a16:creationId xmlns:a16="http://schemas.microsoft.com/office/drawing/2014/main" id="{904A314C-A829-4AA6-92E2-529BCCF95C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0" name="Freeform 40">
              <a:extLst>
                <a:ext uri="{FF2B5EF4-FFF2-40B4-BE49-F238E27FC236}">
                  <a16:creationId xmlns:a16="http://schemas.microsoft.com/office/drawing/2014/main" id="{244EE6BA-4569-43ED-9E2E-1FB66201B7E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1" name="Freeform 41">
              <a:extLst>
                <a:ext uri="{FF2B5EF4-FFF2-40B4-BE49-F238E27FC236}">
                  <a16:creationId xmlns:a16="http://schemas.microsoft.com/office/drawing/2014/main" id="{BEB8252E-FB2A-4BB5-BEC6-CA10FF6F7C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2" name="Freeform 42">
              <a:extLst>
                <a:ext uri="{FF2B5EF4-FFF2-40B4-BE49-F238E27FC236}">
                  <a16:creationId xmlns:a16="http://schemas.microsoft.com/office/drawing/2014/main" id="{91414711-C3A4-4E96-854A-DDDEB2F2E3E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3" name="Freeform 43">
              <a:extLst>
                <a:ext uri="{FF2B5EF4-FFF2-40B4-BE49-F238E27FC236}">
                  <a16:creationId xmlns:a16="http://schemas.microsoft.com/office/drawing/2014/main" id="{86815BA8-3055-4B42-98C3-4202FD92E0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4" name="Freeform 44">
              <a:extLst>
                <a:ext uri="{FF2B5EF4-FFF2-40B4-BE49-F238E27FC236}">
                  <a16:creationId xmlns:a16="http://schemas.microsoft.com/office/drawing/2014/main" id="{44457813-E991-44AE-9A83-B7488D1F362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5" name="Rectangle 45">
              <a:extLst>
                <a:ext uri="{FF2B5EF4-FFF2-40B4-BE49-F238E27FC236}">
                  <a16:creationId xmlns:a16="http://schemas.microsoft.com/office/drawing/2014/main" id="{8CE1CF47-A73F-4560-8835-AE1DC51E5CA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56" name="Freeform 46">
              <a:extLst>
                <a:ext uri="{FF2B5EF4-FFF2-40B4-BE49-F238E27FC236}">
                  <a16:creationId xmlns:a16="http://schemas.microsoft.com/office/drawing/2014/main" id="{C2A935E4-AACC-4CB9-995E-D286178873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7" name="Freeform 47">
              <a:extLst>
                <a:ext uri="{FF2B5EF4-FFF2-40B4-BE49-F238E27FC236}">
                  <a16:creationId xmlns:a16="http://schemas.microsoft.com/office/drawing/2014/main" id="{93B5B778-8ACB-4004-932D-BD95997BAEF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8" name="Freeform 48">
              <a:extLst>
                <a:ext uri="{FF2B5EF4-FFF2-40B4-BE49-F238E27FC236}">
                  <a16:creationId xmlns:a16="http://schemas.microsoft.com/office/drawing/2014/main" id="{1434AF34-0919-40AD-84B1-446D4FF2D6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9" name="Freeform 49">
              <a:extLst>
                <a:ext uri="{FF2B5EF4-FFF2-40B4-BE49-F238E27FC236}">
                  <a16:creationId xmlns:a16="http://schemas.microsoft.com/office/drawing/2014/main" id="{29546CF3-6DDD-4073-AB7F-C6E722257A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0" name="Freeform 50">
              <a:extLst>
                <a:ext uri="{FF2B5EF4-FFF2-40B4-BE49-F238E27FC236}">
                  <a16:creationId xmlns:a16="http://schemas.microsoft.com/office/drawing/2014/main" id="{289D46AB-128A-477F-B6C9-F40F115D6CE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1" name="Freeform 51">
              <a:extLst>
                <a:ext uri="{FF2B5EF4-FFF2-40B4-BE49-F238E27FC236}">
                  <a16:creationId xmlns:a16="http://schemas.microsoft.com/office/drawing/2014/main" id="{A7DA7E67-3368-44AD-AACD-EB64AE3487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2" name="Freeform 52">
              <a:extLst>
                <a:ext uri="{FF2B5EF4-FFF2-40B4-BE49-F238E27FC236}">
                  <a16:creationId xmlns:a16="http://schemas.microsoft.com/office/drawing/2014/main" id="{78BB1152-AB85-4AD8-BBA1-07CEA1F508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3" name="Freeform 53">
              <a:extLst>
                <a:ext uri="{FF2B5EF4-FFF2-40B4-BE49-F238E27FC236}">
                  <a16:creationId xmlns:a16="http://schemas.microsoft.com/office/drawing/2014/main" id="{A982E7F2-DD68-4093-B9C5-3E42B475AB4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4" name="Freeform 54">
              <a:extLst>
                <a:ext uri="{FF2B5EF4-FFF2-40B4-BE49-F238E27FC236}">
                  <a16:creationId xmlns:a16="http://schemas.microsoft.com/office/drawing/2014/main" id="{A682E224-4CD6-420B-897A-B23D50B82ED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5" name="Freeform 55">
              <a:extLst>
                <a:ext uri="{FF2B5EF4-FFF2-40B4-BE49-F238E27FC236}">
                  <a16:creationId xmlns:a16="http://schemas.microsoft.com/office/drawing/2014/main" id="{31B90F10-06CD-480E-8D35-6E0FFFB894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6" name="Freeform 56">
              <a:extLst>
                <a:ext uri="{FF2B5EF4-FFF2-40B4-BE49-F238E27FC236}">
                  <a16:creationId xmlns:a16="http://schemas.microsoft.com/office/drawing/2014/main" id="{7BC977DB-69B0-4D8D-B77C-E1127EC4172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7" name="Freeform 57">
              <a:extLst>
                <a:ext uri="{FF2B5EF4-FFF2-40B4-BE49-F238E27FC236}">
                  <a16:creationId xmlns:a16="http://schemas.microsoft.com/office/drawing/2014/main" id="{24127454-3FCB-41D6-ACFB-81D7E05A79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8" name="Freeform 58">
              <a:extLst>
                <a:ext uri="{FF2B5EF4-FFF2-40B4-BE49-F238E27FC236}">
                  <a16:creationId xmlns:a16="http://schemas.microsoft.com/office/drawing/2014/main" id="{7AA80D42-B8A8-475B-ADBF-99719CE9FE5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sp>
        <p:nvSpPr>
          <p:cNvPr id="70" name="Rectangle 69">
            <a:extLst>
              <a:ext uri="{FF2B5EF4-FFF2-40B4-BE49-F238E27FC236}">
                <a16:creationId xmlns:a16="http://schemas.microsoft.com/office/drawing/2014/main" id="{CD614432-46FD-4B63-8194-64F233F941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grpSp>
        <p:nvGrpSpPr>
          <p:cNvPr id="72" name="Group 71">
            <a:extLst>
              <a:ext uri="{FF2B5EF4-FFF2-40B4-BE49-F238E27FC236}">
                <a16:creationId xmlns:a16="http://schemas.microsoft.com/office/drawing/2014/main" id="{57D43E06-E0E9-45FB-9DD8-4513BF040A6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bg2"/>
              </a:gs>
              <a:gs pos="100000">
                <a:schemeClr val="tx2">
                  <a:lumMod val="60000"/>
                  <a:lumOff val="40000"/>
                </a:schemeClr>
              </a:gs>
            </a:gsLst>
            <a:lin ang="5400000" scaled="0"/>
            <a:tileRect/>
          </a:gradFill>
        </p:grpSpPr>
        <p:sp>
          <p:nvSpPr>
            <p:cNvPr id="73" name="Rectangle 5">
              <a:extLst>
                <a:ext uri="{FF2B5EF4-FFF2-40B4-BE49-F238E27FC236}">
                  <a16:creationId xmlns:a16="http://schemas.microsoft.com/office/drawing/2014/main" id="{BC31D834-B127-4A66-A0A9-2956DB0766D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74" name="Freeform 6">
              <a:extLst>
                <a:ext uri="{FF2B5EF4-FFF2-40B4-BE49-F238E27FC236}">
                  <a16:creationId xmlns:a16="http://schemas.microsoft.com/office/drawing/2014/main" id="{AEB45F0E-3639-41ED-99CC-CCA38D61D6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5" name="Freeform 7">
              <a:extLst>
                <a:ext uri="{FF2B5EF4-FFF2-40B4-BE49-F238E27FC236}">
                  <a16:creationId xmlns:a16="http://schemas.microsoft.com/office/drawing/2014/main" id="{5302B214-0D24-40CA-BFB4-CF38694B0DB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6" name="Rectangle 8">
              <a:extLst>
                <a:ext uri="{FF2B5EF4-FFF2-40B4-BE49-F238E27FC236}">
                  <a16:creationId xmlns:a16="http://schemas.microsoft.com/office/drawing/2014/main" id="{BB18DCBD-D74A-40C8-B325-B49FC52BA28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77" name="Freeform 9">
              <a:extLst>
                <a:ext uri="{FF2B5EF4-FFF2-40B4-BE49-F238E27FC236}">
                  <a16:creationId xmlns:a16="http://schemas.microsoft.com/office/drawing/2014/main" id="{02CFFDAE-C576-45A9-8D6F-3FF8F2EAF54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8" name="Freeform 10">
              <a:extLst>
                <a:ext uri="{FF2B5EF4-FFF2-40B4-BE49-F238E27FC236}">
                  <a16:creationId xmlns:a16="http://schemas.microsoft.com/office/drawing/2014/main" id="{382510FF-8736-4655-A749-972F90D8BA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9" name="Freeform 11">
              <a:extLst>
                <a:ext uri="{FF2B5EF4-FFF2-40B4-BE49-F238E27FC236}">
                  <a16:creationId xmlns:a16="http://schemas.microsoft.com/office/drawing/2014/main" id="{302B8B45-64D1-4E5D-BBCC-AB578EC646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0" name="Freeform 12">
              <a:extLst>
                <a:ext uri="{FF2B5EF4-FFF2-40B4-BE49-F238E27FC236}">
                  <a16:creationId xmlns:a16="http://schemas.microsoft.com/office/drawing/2014/main" id="{C63FCB23-1A4C-4B0E-991C-1E1AD047597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1" name="Freeform 13">
              <a:extLst>
                <a:ext uri="{FF2B5EF4-FFF2-40B4-BE49-F238E27FC236}">
                  <a16:creationId xmlns:a16="http://schemas.microsoft.com/office/drawing/2014/main" id="{49B472C6-502A-452F-857D-3007E75197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2" name="Freeform 14">
              <a:extLst>
                <a:ext uri="{FF2B5EF4-FFF2-40B4-BE49-F238E27FC236}">
                  <a16:creationId xmlns:a16="http://schemas.microsoft.com/office/drawing/2014/main" id="{1887487B-9617-48BB-BC6E-2E095DDB7A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3" name="Freeform 15">
              <a:extLst>
                <a:ext uri="{FF2B5EF4-FFF2-40B4-BE49-F238E27FC236}">
                  <a16:creationId xmlns:a16="http://schemas.microsoft.com/office/drawing/2014/main" id="{8CCC40D8-3574-4709-B597-0C9EB8AC97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4" name="Freeform 16">
              <a:extLst>
                <a:ext uri="{FF2B5EF4-FFF2-40B4-BE49-F238E27FC236}">
                  <a16:creationId xmlns:a16="http://schemas.microsoft.com/office/drawing/2014/main" id="{5C2DE696-C0F1-4470-AA20-1B185DFE052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5" name="Freeform 17">
              <a:extLst>
                <a:ext uri="{FF2B5EF4-FFF2-40B4-BE49-F238E27FC236}">
                  <a16:creationId xmlns:a16="http://schemas.microsoft.com/office/drawing/2014/main" id="{3044BF69-E88A-4FE6-A7C7-E6222C391B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6" name="Freeform 18">
              <a:extLst>
                <a:ext uri="{FF2B5EF4-FFF2-40B4-BE49-F238E27FC236}">
                  <a16:creationId xmlns:a16="http://schemas.microsoft.com/office/drawing/2014/main" id="{87F8C68F-552A-4831-87FC-D45485F7826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7" name="Freeform 19">
              <a:extLst>
                <a:ext uri="{FF2B5EF4-FFF2-40B4-BE49-F238E27FC236}">
                  <a16:creationId xmlns:a16="http://schemas.microsoft.com/office/drawing/2014/main" id="{439F4E03-58CC-4C01-B28D-4B4B5A6CF5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8" name="Freeform 20">
              <a:extLst>
                <a:ext uri="{FF2B5EF4-FFF2-40B4-BE49-F238E27FC236}">
                  <a16:creationId xmlns:a16="http://schemas.microsoft.com/office/drawing/2014/main" id="{638B9EF8-62E2-409B-A243-493F3008A00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9" name="Freeform 21">
              <a:extLst>
                <a:ext uri="{FF2B5EF4-FFF2-40B4-BE49-F238E27FC236}">
                  <a16:creationId xmlns:a16="http://schemas.microsoft.com/office/drawing/2014/main" id="{BF251EFD-0032-41FD-A617-D4F06953E02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0" name="Freeform 22">
              <a:extLst>
                <a:ext uri="{FF2B5EF4-FFF2-40B4-BE49-F238E27FC236}">
                  <a16:creationId xmlns:a16="http://schemas.microsoft.com/office/drawing/2014/main" id="{3DF212F4-57CD-4E08-BC1F-CA81C516C4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1" name="Freeform 23">
              <a:extLst>
                <a:ext uri="{FF2B5EF4-FFF2-40B4-BE49-F238E27FC236}">
                  <a16:creationId xmlns:a16="http://schemas.microsoft.com/office/drawing/2014/main" id="{6C8506A9-98D5-4346-BA53-7BE67D7D039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2" name="Freeform 24">
              <a:extLst>
                <a:ext uri="{FF2B5EF4-FFF2-40B4-BE49-F238E27FC236}">
                  <a16:creationId xmlns:a16="http://schemas.microsoft.com/office/drawing/2014/main" id="{7D36D3DC-4B56-4591-B3CB-20F2A8E0850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3" name="Freeform 25">
              <a:extLst>
                <a:ext uri="{FF2B5EF4-FFF2-40B4-BE49-F238E27FC236}">
                  <a16:creationId xmlns:a16="http://schemas.microsoft.com/office/drawing/2014/main" id="{19C17C52-3CF4-4CB1-93B0-D71E838B5C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4" name="Freeform 26">
              <a:extLst>
                <a:ext uri="{FF2B5EF4-FFF2-40B4-BE49-F238E27FC236}">
                  <a16:creationId xmlns:a16="http://schemas.microsoft.com/office/drawing/2014/main" id="{F723AE18-264F-4AA7-88D7-83570E32682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5" name="Freeform 27">
              <a:extLst>
                <a:ext uri="{FF2B5EF4-FFF2-40B4-BE49-F238E27FC236}">
                  <a16:creationId xmlns:a16="http://schemas.microsoft.com/office/drawing/2014/main" id="{4CCF1D1F-3F13-4891-8139-ADA1CD8DD8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6" name="Freeform 28">
              <a:extLst>
                <a:ext uri="{FF2B5EF4-FFF2-40B4-BE49-F238E27FC236}">
                  <a16:creationId xmlns:a16="http://schemas.microsoft.com/office/drawing/2014/main" id="{78BFA10C-74DF-41B4-8E08-50CC82B7A83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7" name="Freeform 29">
              <a:extLst>
                <a:ext uri="{FF2B5EF4-FFF2-40B4-BE49-F238E27FC236}">
                  <a16:creationId xmlns:a16="http://schemas.microsoft.com/office/drawing/2014/main" id="{DFCDD40B-D4BD-4091-9EE8-869FF64F0C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8" name="Freeform 30">
              <a:extLst>
                <a:ext uri="{FF2B5EF4-FFF2-40B4-BE49-F238E27FC236}">
                  <a16:creationId xmlns:a16="http://schemas.microsoft.com/office/drawing/2014/main" id="{C795EC66-071B-4C40-934A-C3AB55649B2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9" name="Freeform 31">
              <a:extLst>
                <a:ext uri="{FF2B5EF4-FFF2-40B4-BE49-F238E27FC236}">
                  <a16:creationId xmlns:a16="http://schemas.microsoft.com/office/drawing/2014/main" id="{4DFDE558-A234-4BD5-A26C-99870882F6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0" name="Freeform 32">
              <a:extLst>
                <a:ext uri="{FF2B5EF4-FFF2-40B4-BE49-F238E27FC236}">
                  <a16:creationId xmlns:a16="http://schemas.microsoft.com/office/drawing/2014/main" id="{0A007A33-7683-48EB-9714-ADEDDC1DB36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1" name="Rectangle 33">
              <a:extLst>
                <a:ext uri="{FF2B5EF4-FFF2-40B4-BE49-F238E27FC236}">
                  <a16:creationId xmlns:a16="http://schemas.microsoft.com/office/drawing/2014/main" id="{EC290698-D471-4505-B43E-87EEFB3619E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02" name="Freeform 34">
              <a:extLst>
                <a:ext uri="{FF2B5EF4-FFF2-40B4-BE49-F238E27FC236}">
                  <a16:creationId xmlns:a16="http://schemas.microsoft.com/office/drawing/2014/main" id="{8B75059B-DDB3-4BDF-9AE6-D9A4A5ED435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3" name="Freeform 35">
              <a:extLst>
                <a:ext uri="{FF2B5EF4-FFF2-40B4-BE49-F238E27FC236}">
                  <a16:creationId xmlns:a16="http://schemas.microsoft.com/office/drawing/2014/main" id="{81B849DB-E967-4042-B061-AD30AB053F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4" name="Freeform 36">
              <a:extLst>
                <a:ext uri="{FF2B5EF4-FFF2-40B4-BE49-F238E27FC236}">
                  <a16:creationId xmlns:a16="http://schemas.microsoft.com/office/drawing/2014/main" id="{E8E1D58B-C2EE-4DAC-BC7D-ABC55F5C3A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5" name="Freeform 37">
              <a:extLst>
                <a:ext uri="{FF2B5EF4-FFF2-40B4-BE49-F238E27FC236}">
                  <a16:creationId xmlns:a16="http://schemas.microsoft.com/office/drawing/2014/main" id="{7D867EE2-CC64-459F-B1FD-5770B0C8580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6" name="Freeform 38">
              <a:extLst>
                <a:ext uri="{FF2B5EF4-FFF2-40B4-BE49-F238E27FC236}">
                  <a16:creationId xmlns:a16="http://schemas.microsoft.com/office/drawing/2014/main" id="{96DBF1BF-0F1A-4646-B493-2C210BF919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7" name="Freeform 39">
              <a:extLst>
                <a:ext uri="{FF2B5EF4-FFF2-40B4-BE49-F238E27FC236}">
                  <a16:creationId xmlns:a16="http://schemas.microsoft.com/office/drawing/2014/main" id="{C14EBC57-DC59-4BAB-BFEF-5E2A172024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8" name="Freeform 40">
              <a:extLst>
                <a:ext uri="{FF2B5EF4-FFF2-40B4-BE49-F238E27FC236}">
                  <a16:creationId xmlns:a16="http://schemas.microsoft.com/office/drawing/2014/main" id="{05A2794A-7B60-4B1F-B43C-C08F51C6675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9" name="Freeform 41">
              <a:extLst>
                <a:ext uri="{FF2B5EF4-FFF2-40B4-BE49-F238E27FC236}">
                  <a16:creationId xmlns:a16="http://schemas.microsoft.com/office/drawing/2014/main" id="{3394CF13-32C3-4BE9-AA6D-DF8F82534C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0" name="Freeform 42">
              <a:extLst>
                <a:ext uri="{FF2B5EF4-FFF2-40B4-BE49-F238E27FC236}">
                  <a16:creationId xmlns:a16="http://schemas.microsoft.com/office/drawing/2014/main" id="{2E4C0BA3-1B29-4D8C-9E6E-CDAFF7C957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1" name="Freeform 43">
              <a:extLst>
                <a:ext uri="{FF2B5EF4-FFF2-40B4-BE49-F238E27FC236}">
                  <a16:creationId xmlns:a16="http://schemas.microsoft.com/office/drawing/2014/main" id="{A8623A34-11DB-4490-AF5D-26513AD500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2" name="Freeform 44">
              <a:extLst>
                <a:ext uri="{FF2B5EF4-FFF2-40B4-BE49-F238E27FC236}">
                  <a16:creationId xmlns:a16="http://schemas.microsoft.com/office/drawing/2014/main" id="{AA01C5BF-55D0-406B-9447-9E6323AB463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3" name="Rectangle 45">
              <a:extLst>
                <a:ext uri="{FF2B5EF4-FFF2-40B4-BE49-F238E27FC236}">
                  <a16:creationId xmlns:a16="http://schemas.microsoft.com/office/drawing/2014/main" id="{592233FB-D11D-40BB-B825-D67497779CF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14" name="Freeform 46">
              <a:extLst>
                <a:ext uri="{FF2B5EF4-FFF2-40B4-BE49-F238E27FC236}">
                  <a16:creationId xmlns:a16="http://schemas.microsoft.com/office/drawing/2014/main" id="{3FD97EB1-F159-4021-B498-18ED5AD95D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5" name="Freeform 47">
              <a:extLst>
                <a:ext uri="{FF2B5EF4-FFF2-40B4-BE49-F238E27FC236}">
                  <a16:creationId xmlns:a16="http://schemas.microsoft.com/office/drawing/2014/main" id="{663683DC-3029-493D-AC2E-B6475D4CAAD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6" name="Freeform 48">
              <a:extLst>
                <a:ext uri="{FF2B5EF4-FFF2-40B4-BE49-F238E27FC236}">
                  <a16:creationId xmlns:a16="http://schemas.microsoft.com/office/drawing/2014/main" id="{B8D533F2-4DD0-47E4-B6F4-FE1DC5257F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7" name="Freeform 49">
              <a:extLst>
                <a:ext uri="{FF2B5EF4-FFF2-40B4-BE49-F238E27FC236}">
                  <a16:creationId xmlns:a16="http://schemas.microsoft.com/office/drawing/2014/main" id="{ECD96B65-7D14-4D80-A430-882ADD9B38A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8" name="Freeform 50">
              <a:extLst>
                <a:ext uri="{FF2B5EF4-FFF2-40B4-BE49-F238E27FC236}">
                  <a16:creationId xmlns:a16="http://schemas.microsoft.com/office/drawing/2014/main" id="{7CF501C3-E940-4890-B417-54DB8EB62C4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9" name="Freeform 51">
              <a:extLst>
                <a:ext uri="{FF2B5EF4-FFF2-40B4-BE49-F238E27FC236}">
                  <a16:creationId xmlns:a16="http://schemas.microsoft.com/office/drawing/2014/main" id="{DDDA19B3-D841-4B23-A0DA-8CDD36BFFB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0" name="Freeform 52">
              <a:extLst>
                <a:ext uri="{FF2B5EF4-FFF2-40B4-BE49-F238E27FC236}">
                  <a16:creationId xmlns:a16="http://schemas.microsoft.com/office/drawing/2014/main" id="{1AE5B2C0-5A75-4732-9DC8-EC0562E338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1" name="Freeform 53">
              <a:extLst>
                <a:ext uri="{FF2B5EF4-FFF2-40B4-BE49-F238E27FC236}">
                  <a16:creationId xmlns:a16="http://schemas.microsoft.com/office/drawing/2014/main" id="{BBDD5730-79D7-4521-BC7B-26C613C92A6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2" name="Freeform 54">
              <a:extLst>
                <a:ext uri="{FF2B5EF4-FFF2-40B4-BE49-F238E27FC236}">
                  <a16:creationId xmlns:a16="http://schemas.microsoft.com/office/drawing/2014/main" id="{9A5C68A3-07A7-49FF-B29A-04E350105BC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3" name="Freeform 55">
              <a:extLst>
                <a:ext uri="{FF2B5EF4-FFF2-40B4-BE49-F238E27FC236}">
                  <a16:creationId xmlns:a16="http://schemas.microsoft.com/office/drawing/2014/main" id="{E615EBAF-955F-4294-99EB-922C7A4000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4" name="Freeform 56">
              <a:extLst>
                <a:ext uri="{FF2B5EF4-FFF2-40B4-BE49-F238E27FC236}">
                  <a16:creationId xmlns:a16="http://schemas.microsoft.com/office/drawing/2014/main" id="{B1592F83-EF32-4C0A-993A-2B6AC8186EC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5" name="Freeform 57">
              <a:extLst>
                <a:ext uri="{FF2B5EF4-FFF2-40B4-BE49-F238E27FC236}">
                  <a16:creationId xmlns:a16="http://schemas.microsoft.com/office/drawing/2014/main" id="{F1C4D2B1-55D6-4040-AE4D-F7C5D326FC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6" name="Freeform 58">
              <a:extLst>
                <a:ext uri="{FF2B5EF4-FFF2-40B4-BE49-F238E27FC236}">
                  <a16:creationId xmlns:a16="http://schemas.microsoft.com/office/drawing/2014/main" id="{DC7DBDFF-6BF3-41F0-A002-44B913CDC9C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pic>
        <p:nvPicPr>
          <p:cNvPr id="128" name="Picture 2">
            <a:extLst>
              <a:ext uri="{FF2B5EF4-FFF2-40B4-BE49-F238E27FC236}">
                <a16:creationId xmlns:a16="http://schemas.microsoft.com/office/drawing/2014/main" id="{0B0BC616-AF73-491B-AACB-A8C3A548B63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3" y="-3747"/>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7" name="Title 1">
            <a:extLst>
              <a:ext uri="{FF2B5EF4-FFF2-40B4-BE49-F238E27FC236}">
                <a16:creationId xmlns:a16="http://schemas.microsoft.com/office/drawing/2014/main" id="{295EF05C-FF6E-62D8-7A19-063730D1DDBC}"/>
              </a:ext>
            </a:extLst>
          </p:cNvPr>
          <p:cNvSpPr>
            <a:spLocks noGrp="1"/>
          </p:cNvSpPr>
          <p:nvPr>
            <p:ph type="title"/>
          </p:nvPr>
        </p:nvSpPr>
        <p:spPr>
          <a:xfrm>
            <a:off x="6580635" y="1113282"/>
            <a:ext cx="4966332" cy="3942906"/>
          </a:xfrm>
        </p:spPr>
        <p:txBody>
          <a:bodyPr vert="horz" lIns="91440" tIns="45720" rIns="91440" bIns="45720" rtlCol="0" anchor="b">
            <a:normAutofit/>
          </a:bodyPr>
          <a:lstStyle/>
          <a:p>
            <a:r>
              <a:rPr lang="en-US" sz="4800" dirty="0">
                <a:solidFill>
                  <a:srgbClr val="FFFFFF"/>
                </a:solidFill>
              </a:rPr>
              <a:t>Can we just randomly Change Values to Train our Network?</a:t>
            </a:r>
          </a:p>
        </p:txBody>
      </p:sp>
      <p:sp useBgFill="1">
        <p:nvSpPr>
          <p:cNvPr id="130" name="Round Diagonal Corner Rectangle 6">
            <a:extLst>
              <a:ext uri="{FF2B5EF4-FFF2-40B4-BE49-F238E27FC236}">
                <a16:creationId xmlns:a16="http://schemas.microsoft.com/office/drawing/2014/main" id="{7C914900-562F-42A1-9E63-CD117E0CA0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8950" y="808057"/>
            <a:ext cx="5286376" cy="5234394"/>
          </a:xfrm>
          <a:prstGeom prst="round2DiagRect">
            <a:avLst>
              <a:gd name="adj1" fmla="val 741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Table&#10;&#10;Description automatically generated">
            <a:extLst>
              <a:ext uri="{FF2B5EF4-FFF2-40B4-BE49-F238E27FC236}">
                <a16:creationId xmlns:a16="http://schemas.microsoft.com/office/drawing/2014/main" id="{6C463DF2-4C14-41A5-0F66-17B0BAB6DF56}"/>
              </a:ext>
            </a:extLst>
          </p:cNvPr>
          <p:cNvPicPr>
            <a:picLocks noChangeAspect="1"/>
          </p:cNvPicPr>
          <p:nvPr/>
        </p:nvPicPr>
        <p:blipFill>
          <a:blip r:embed="rId4"/>
          <a:stretch>
            <a:fillRect/>
          </a:stretch>
        </p:blipFill>
        <p:spPr>
          <a:xfrm>
            <a:off x="1124347" y="1895513"/>
            <a:ext cx="4635583" cy="3059483"/>
          </a:xfrm>
          <a:prstGeom prst="rect">
            <a:avLst/>
          </a:prstGeom>
        </p:spPr>
      </p:pic>
      <p:sp>
        <p:nvSpPr>
          <p:cNvPr id="6" name="TextBox 5">
            <a:extLst>
              <a:ext uri="{FF2B5EF4-FFF2-40B4-BE49-F238E27FC236}">
                <a16:creationId xmlns:a16="http://schemas.microsoft.com/office/drawing/2014/main" id="{E940A72C-A328-D0C5-C44E-8A818BC7B309}"/>
              </a:ext>
            </a:extLst>
          </p:cNvPr>
          <p:cNvSpPr txBox="1"/>
          <p:nvPr/>
        </p:nvSpPr>
        <p:spPr>
          <a:xfrm>
            <a:off x="4706911" y="434715"/>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984474073"/>
      </p:ext>
    </p:extLst>
  </p:cSld>
  <p:clrMapOvr>
    <a:overrideClrMapping bg1="lt1" tx1="dk1" bg2="lt2" tx2="dk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33" name="Picture 2">
            <a:extLst>
              <a:ext uri="{FF2B5EF4-FFF2-40B4-BE49-F238E27FC236}">
                <a16:creationId xmlns:a16="http://schemas.microsoft.com/office/drawing/2014/main" id="{678E285C-BE9E-45B7-A3EE-B9792DAE991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grpSp>
        <p:nvGrpSpPr>
          <p:cNvPr id="135" name="Group 134">
            <a:extLst>
              <a:ext uri="{FF2B5EF4-FFF2-40B4-BE49-F238E27FC236}">
                <a16:creationId xmlns:a16="http://schemas.microsoft.com/office/drawing/2014/main" id="{AB86F577-8905-4B21-8AF3-C1BB3433775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36" name="Rectangle 5">
              <a:extLst>
                <a:ext uri="{FF2B5EF4-FFF2-40B4-BE49-F238E27FC236}">
                  <a16:creationId xmlns:a16="http://schemas.microsoft.com/office/drawing/2014/main" id="{D2F1CFF3-A579-4D24-B5F9-1C71BA6FE5E8}"/>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37" name="Freeform 6">
              <a:extLst>
                <a:ext uri="{FF2B5EF4-FFF2-40B4-BE49-F238E27FC236}">
                  <a16:creationId xmlns:a16="http://schemas.microsoft.com/office/drawing/2014/main" id="{57601B50-7EB1-43FA-8360-4297BCD7632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8" name="Freeform 7">
              <a:extLst>
                <a:ext uri="{FF2B5EF4-FFF2-40B4-BE49-F238E27FC236}">
                  <a16:creationId xmlns:a16="http://schemas.microsoft.com/office/drawing/2014/main" id="{60BD8B7A-CD01-4638-A2C9-299AC68B9B9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9" name="Rectangle 8">
              <a:extLst>
                <a:ext uri="{FF2B5EF4-FFF2-40B4-BE49-F238E27FC236}">
                  <a16:creationId xmlns:a16="http://schemas.microsoft.com/office/drawing/2014/main" id="{095B58F9-6C29-48BE-9DA6-38550805212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40" name="Freeform 9">
              <a:extLst>
                <a:ext uri="{FF2B5EF4-FFF2-40B4-BE49-F238E27FC236}">
                  <a16:creationId xmlns:a16="http://schemas.microsoft.com/office/drawing/2014/main" id="{0C84674F-2E8A-4B70-B801-00722CDD581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1" name="Freeform 10">
              <a:extLst>
                <a:ext uri="{FF2B5EF4-FFF2-40B4-BE49-F238E27FC236}">
                  <a16:creationId xmlns:a16="http://schemas.microsoft.com/office/drawing/2014/main" id="{34F320BB-D6A9-45FE-8556-498B763B1E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2" name="Freeform 11">
              <a:extLst>
                <a:ext uri="{FF2B5EF4-FFF2-40B4-BE49-F238E27FC236}">
                  <a16:creationId xmlns:a16="http://schemas.microsoft.com/office/drawing/2014/main" id="{5493D54A-532A-46ED-AF63-A0A54818EF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3" name="Freeform 12">
              <a:extLst>
                <a:ext uri="{FF2B5EF4-FFF2-40B4-BE49-F238E27FC236}">
                  <a16:creationId xmlns:a16="http://schemas.microsoft.com/office/drawing/2014/main" id="{EAF2EDFA-9C0B-44E2-B4BB-312B58BCA8E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4" name="Freeform 13">
              <a:extLst>
                <a:ext uri="{FF2B5EF4-FFF2-40B4-BE49-F238E27FC236}">
                  <a16:creationId xmlns:a16="http://schemas.microsoft.com/office/drawing/2014/main" id="{A3641113-CE35-42A4-B605-41BC06BF4F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5" name="Freeform 14">
              <a:extLst>
                <a:ext uri="{FF2B5EF4-FFF2-40B4-BE49-F238E27FC236}">
                  <a16:creationId xmlns:a16="http://schemas.microsoft.com/office/drawing/2014/main" id="{DA2E5B2C-BAC4-4440-9B7E-F38783197A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6" name="Freeform 15">
              <a:extLst>
                <a:ext uri="{FF2B5EF4-FFF2-40B4-BE49-F238E27FC236}">
                  <a16:creationId xmlns:a16="http://schemas.microsoft.com/office/drawing/2014/main" id="{D8A506DF-2E53-42C9-94BE-B98E32E0578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7" name="Freeform 16">
              <a:extLst>
                <a:ext uri="{FF2B5EF4-FFF2-40B4-BE49-F238E27FC236}">
                  <a16:creationId xmlns:a16="http://schemas.microsoft.com/office/drawing/2014/main" id="{12934FF8-5F70-40BF-BBB6-5EB941FB9BD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8" name="Freeform 17">
              <a:extLst>
                <a:ext uri="{FF2B5EF4-FFF2-40B4-BE49-F238E27FC236}">
                  <a16:creationId xmlns:a16="http://schemas.microsoft.com/office/drawing/2014/main" id="{8EB3FB08-D01D-4E24-BE40-C16269DF62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9" name="Freeform 18">
              <a:extLst>
                <a:ext uri="{FF2B5EF4-FFF2-40B4-BE49-F238E27FC236}">
                  <a16:creationId xmlns:a16="http://schemas.microsoft.com/office/drawing/2014/main" id="{D24E50D7-2753-4169-AD51-C106DA1B7A2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0" name="Freeform 19">
              <a:extLst>
                <a:ext uri="{FF2B5EF4-FFF2-40B4-BE49-F238E27FC236}">
                  <a16:creationId xmlns:a16="http://schemas.microsoft.com/office/drawing/2014/main" id="{DF94B7E0-D9B6-4096-94D0-18D3AC0EF6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1" name="Freeform 20">
              <a:extLst>
                <a:ext uri="{FF2B5EF4-FFF2-40B4-BE49-F238E27FC236}">
                  <a16:creationId xmlns:a16="http://schemas.microsoft.com/office/drawing/2014/main" id="{EBC05ADE-BBA2-4387-B005-3196E2E1982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2" name="Freeform 21">
              <a:extLst>
                <a:ext uri="{FF2B5EF4-FFF2-40B4-BE49-F238E27FC236}">
                  <a16:creationId xmlns:a16="http://schemas.microsoft.com/office/drawing/2014/main" id="{BBED1CEE-14D2-442F-AB08-401ABE3EFBD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3" name="Freeform 22">
              <a:extLst>
                <a:ext uri="{FF2B5EF4-FFF2-40B4-BE49-F238E27FC236}">
                  <a16:creationId xmlns:a16="http://schemas.microsoft.com/office/drawing/2014/main" id="{4F6574C0-78E8-49EA-84BC-EE9D55707F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4" name="Freeform 23">
              <a:extLst>
                <a:ext uri="{FF2B5EF4-FFF2-40B4-BE49-F238E27FC236}">
                  <a16:creationId xmlns:a16="http://schemas.microsoft.com/office/drawing/2014/main" id="{65BCDB0B-615E-4CA1-AFD5-6B121CB7CEB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5" name="Freeform 24">
              <a:extLst>
                <a:ext uri="{FF2B5EF4-FFF2-40B4-BE49-F238E27FC236}">
                  <a16:creationId xmlns:a16="http://schemas.microsoft.com/office/drawing/2014/main" id="{40627863-B7FC-44D1-9E53-E728FFF675A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6" name="Freeform 25">
              <a:extLst>
                <a:ext uri="{FF2B5EF4-FFF2-40B4-BE49-F238E27FC236}">
                  <a16:creationId xmlns:a16="http://schemas.microsoft.com/office/drawing/2014/main" id="{52FD6F8C-3AF1-487E-91F4-6E55146F1F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7" name="Freeform 26">
              <a:extLst>
                <a:ext uri="{FF2B5EF4-FFF2-40B4-BE49-F238E27FC236}">
                  <a16:creationId xmlns:a16="http://schemas.microsoft.com/office/drawing/2014/main" id="{50323CF3-93CB-4E03-95C0-B180BB87A8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8" name="Freeform 27">
              <a:extLst>
                <a:ext uri="{FF2B5EF4-FFF2-40B4-BE49-F238E27FC236}">
                  <a16:creationId xmlns:a16="http://schemas.microsoft.com/office/drawing/2014/main" id="{EB47D82F-CF1B-47E6-9FA2-F3A9C5F945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9" name="Freeform 28">
              <a:extLst>
                <a:ext uri="{FF2B5EF4-FFF2-40B4-BE49-F238E27FC236}">
                  <a16:creationId xmlns:a16="http://schemas.microsoft.com/office/drawing/2014/main" id="{0606708F-F2D4-4678-8ED2-39041BC64D7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0" name="Freeform 29">
              <a:extLst>
                <a:ext uri="{FF2B5EF4-FFF2-40B4-BE49-F238E27FC236}">
                  <a16:creationId xmlns:a16="http://schemas.microsoft.com/office/drawing/2014/main" id="{D7EB95B4-15E4-433D-B36F-21FF341AD9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1" name="Freeform 30">
              <a:extLst>
                <a:ext uri="{FF2B5EF4-FFF2-40B4-BE49-F238E27FC236}">
                  <a16:creationId xmlns:a16="http://schemas.microsoft.com/office/drawing/2014/main" id="{500A541B-4C75-497C-A489-097ED29964F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2" name="Freeform 31">
              <a:extLst>
                <a:ext uri="{FF2B5EF4-FFF2-40B4-BE49-F238E27FC236}">
                  <a16:creationId xmlns:a16="http://schemas.microsoft.com/office/drawing/2014/main" id="{5789326F-12A4-48B8-B0ED-A6A2AE0C27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3" name="Freeform 32">
              <a:extLst>
                <a:ext uri="{FF2B5EF4-FFF2-40B4-BE49-F238E27FC236}">
                  <a16:creationId xmlns:a16="http://schemas.microsoft.com/office/drawing/2014/main" id="{25FA672E-2B65-477F-AA75-6261CE652F2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4" name="Rectangle 33">
              <a:extLst>
                <a:ext uri="{FF2B5EF4-FFF2-40B4-BE49-F238E27FC236}">
                  <a16:creationId xmlns:a16="http://schemas.microsoft.com/office/drawing/2014/main" id="{BB09AF8D-E68B-499C-B9F5-2F365813D3C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65" name="Freeform 34">
              <a:extLst>
                <a:ext uri="{FF2B5EF4-FFF2-40B4-BE49-F238E27FC236}">
                  <a16:creationId xmlns:a16="http://schemas.microsoft.com/office/drawing/2014/main" id="{7991AEAD-B5F3-47BA-9F1B-86C16A84AD3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6" name="Freeform 35">
              <a:extLst>
                <a:ext uri="{FF2B5EF4-FFF2-40B4-BE49-F238E27FC236}">
                  <a16:creationId xmlns:a16="http://schemas.microsoft.com/office/drawing/2014/main" id="{19A85F58-4C3A-4388-B55C-2329EEAECF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7" name="Freeform 36">
              <a:extLst>
                <a:ext uri="{FF2B5EF4-FFF2-40B4-BE49-F238E27FC236}">
                  <a16:creationId xmlns:a16="http://schemas.microsoft.com/office/drawing/2014/main" id="{05652F38-94D9-41B7-A699-7E8F0C78D8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8" name="Freeform 37">
              <a:extLst>
                <a:ext uri="{FF2B5EF4-FFF2-40B4-BE49-F238E27FC236}">
                  <a16:creationId xmlns:a16="http://schemas.microsoft.com/office/drawing/2014/main" id="{3C043852-C250-4518-BB89-C91A349171D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9" name="Freeform 38">
              <a:extLst>
                <a:ext uri="{FF2B5EF4-FFF2-40B4-BE49-F238E27FC236}">
                  <a16:creationId xmlns:a16="http://schemas.microsoft.com/office/drawing/2014/main" id="{0CAB9A07-ECF2-416C-8528-F75DACB138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0" name="Freeform 39">
              <a:extLst>
                <a:ext uri="{FF2B5EF4-FFF2-40B4-BE49-F238E27FC236}">
                  <a16:creationId xmlns:a16="http://schemas.microsoft.com/office/drawing/2014/main" id="{904A314C-A829-4AA6-92E2-529BCCF95C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1" name="Freeform 40">
              <a:extLst>
                <a:ext uri="{FF2B5EF4-FFF2-40B4-BE49-F238E27FC236}">
                  <a16:creationId xmlns:a16="http://schemas.microsoft.com/office/drawing/2014/main" id="{244EE6BA-4569-43ED-9E2E-1FB66201B7E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2" name="Freeform 41">
              <a:extLst>
                <a:ext uri="{FF2B5EF4-FFF2-40B4-BE49-F238E27FC236}">
                  <a16:creationId xmlns:a16="http://schemas.microsoft.com/office/drawing/2014/main" id="{BEB8252E-FB2A-4BB5-BEC6-CA10FF6F7C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3" name="Freeform 42">
              <a:extLst>
                <a:ext uri="{FF2B5EF4-FFF2-40B4-BE49-F238E27FC236}">
                  <a16:creationId xmlns:a16="http://schemas.microsoft.com/office/drawing/2014/main" id="{91414711-C3A4-4E96-854A-DDDEB2F2E3E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4" name="Freeform 43">
              <a:extLst>
                <a:ext uri="{FF2B5EF4-FFF2-40B4-BE49-F238E27FC236}">
                  <a16:creationId xmlns:a16="http://schemas.microsoft.com/office/drawing/2014/main" id="{86815BA8-3055-4B42-98C3-4202FD92E0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5" name="Freeform 44">
              <a:extLst>
                <a:ext uri="{FF2B5EF4-FFF2-40B4-BE49-F238E27FC236}">
                  <a16:creationId xmlns:a16="http://schemas.microsoft.com/office/drawing/2014/main" id="{44457813-E991-44AE-9A83-B7488D1F362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6" name="Rectangle 45">
              <a:extLst>
                <a:ext uri="{FF2B5EF4-FFF2-40B4-BE49-F238E27FC236}">
                  <a16:creationId xmlns:a16="http://schemas.microsoft.com/office/drawing/2014/main" id="{8CE1CF47-A73F-4560-8835-AE1DC51E5CA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77" name="Freeform 46">
              <a:extLst>
                <a:ext uri="{FF2B5EF4-FFF2-40B4-BE49-F238E27FC236}">
                  <a16:creationId xmlns:a16="http://schemas.microsoft.com/office/drawing/2014/main" id="{C2A935E4-AACC-4CB9-995E-D286178873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8" name="Freeform 47">
              <a:extLst>
                <a:ext uri="{FF2B5EF4-FFF2-40B4-BE49-F238E27FC236}">
                  <a16:creationId xmlns:a16="http://schemas.microsoft.com/office/drawing/2014/main" id="{93B5B778-8ACB-4004-932D-BD95997BAEF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9" name="Freeform 48">
              <a:extLst>
                <a:ext uri="{FF2B5EF4-FFF2-40B4-BE49-F238E27FC236}">
                  <a16:creationId xmlns:a16="http://schemas.microsoft.com/office/drawing/2014/main" id="{1434AF34-0919-40AD-84B1-446D4FF2D6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0" name="Freeform 49">
              <a:extLst>
                <a:ext uri="{FF2B5EF4-FFF2-40B4-BE49-F238E27FC236}">
                  <a16:creationId xmlns:a16="http://schemas.microsoft.com/office/drawing/2014/main" id="{29546CF3-6DDD-4073-AB7F-C6E722257A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1" name="Freeform 50">
              <a:extLst>
                <a:ext uri="{FF2B5EF4-FFF2-40B4-BE49-F238E27FC236}">
                  <a16:creationId xmlns:a16="http://schemas.microsoft.com/office/drawing/2014/main" id="{289D46AB-128A-477F-B6C9-F40F115D6CE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2" name="Freeform 51">
              <a:extLst>
                <a:ext uri="{FF2B5EF4-FFF2-40B4-BE49-F238E27FC236}">
                  <a16:creationId xmlns:a16="http://schemas.microsoft.com/office/drawing/2014/main" id="{A7DA7E67-3368-44AD-AACD-EB64AE3487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3" name="Freeform 52">
              <a:extLst>
                <a:ext uri="{FF2B5EF4-FFF2-40B4-BE49-F238E27FC236}">
                  <a16:creationId xmlns:a16="http://schemas.microsoft.com/office/drawing/2014/main" id="{78BB1152-AB85-4AD8-BBA1-07CEA1F508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4" name="Freeform 53">
              <a:extLst>
                <a:ext uri="{FF2B5EF4-FFF2-40B4-BE49-F238E27FC236}">
                  <a16:creationId xmlns:a16="http://schemas.microsoft.com/office/drawing/2014/main" id="{A982E7F2-DD68-4093-B9C5-3E42B475AB4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5" name="Freeform 54">
              <a:extLst>
                <a:ext uri="{FF2B5EF4-FFF2-40B4-BE49-F238E27FC236}">
                  <a16:creationId xmlns:a16="http://schemas.microsoft.com/office/drawing/2014/main" id="{A682E224-4CD6-420B-897A-B23D50B82ED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6" name="Freeform 55">
              <a:extLst>
                <a:ext uri="{FF2B5EF4-FFF2-40B4-BE49-F238E27FC236}">
                  <a16:creationId xmlns:a16="http://schemas.microsoft.com/office/drawing/2014/main" id="{31B90F10-06CD-480E-8D35-6E0FFFB894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7" name="Freeform 56">
              <a:extLst>
                <a:ext uri="{FF2B5EF4-FFF2-40B4-BE49-F238E27FC236}">
                  <a16:creationId xmlns:a16="http://schemas.microsoft.com/office/drawing/2014/main" id="{7BC977DB-69B0-4D8D-B77C-E1127EC4172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8" name="Freeform 57">
              <a:extLst>
                <a:ext uri="{FF2B5EF4-FFF2-40B4-BE49-F238E27FC236}">
                  <a16:creationId xmlns:a16="http://schemas.microsoft.com/office/drawing/2014/main" id="{24127454-3FCB-41D6-ACFB-81D7E05A79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9" name="Freeform 58">
              <a:extLst>
                <a:ext uri="{FF2B5EF4-FFF2-40B4-BE49-F238E27FC236}">
                  <a16:creationId xmlns:a16="http://schemas.microsoft.com/office/drawing/2014/main" id="{7AA80D42-B8A8-475B-ADBF-99719CE9FE5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sp>
        <p:nvSpPr>
          <p:cNvPr id="191" name="Rectangle 190">
            <a:extLst>
              <a:ext uri="{FF2B5EF4-FFF2-40B4-BE49-F238E27FC236}">
                <a16:creationId xmlns:a16="http://schemas.microsoft.com/office/drawing/2014/main" id="{D706AE2E-B17B-43A3-84F8-9C0FE9466C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12192003" cy="6858001"/>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grpSp>
        <p:nvGrpSpPr>
          <p:cNvPr id="193" name="Group 192">
            <a:extLst>
              <a:ext uri="{FF2B5EF4-FFF2-40B4-BE49-F238E27FC236}">
                <a16:creationId xmlns:a16="http://schemas.microsoft.com/office/drawing/2014/main" id="{CEFFB8CF-3E94-42D7-849C-841E7744B2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bg2"/>
              </a:gs>
              <a:gs pos="100000">
                <a:schemeClr val="tx2">
                  <a:lumMod val="60000"/>
                  <a:lumOff val="40000"/>
                </a:schemeClr>
              </a:gs>
            </a:gsLst>
            <a:lin ang="5400000" scaled="0"/>
            <a:tileRect/>
          </a:gradFill>
        </p:grpSpPr>
        <p:sp>
          <p:nvSpPr>
            <p:cNvPr id="194" name="Rectangle 5">
              <a:extLst>
                <a:ext uri="{FF2B5EF4-FFF2-40B4-BE49-F238E27FC236}">
                  <a16:creationId xmlns:a16="http://schemas.microsoft.com/office/drawing/2014/main" id="{C274DE9A-4502-4454-911E-B7FE9ED6DE36}"/>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95" name="Freeform 6">
              <a:extLst>
                <a:ext uri="{FF2B5EF4-FFF2-40B4-BE49-F238E27FC236}">
                  <a16:creationId xmlns:a16="http://schemas.microsoft.com/office/drawing/2014/main" id="{76AFCF59-7BED-416B-ACD9-EA099C9B29A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96" name="Freeform 7">
              <a:extLst>
                <a:ext uri="{FF2B5EF4-FFF2-40B4-BE49-F238E27FC236}">
                  <a16:creationId xmlns:a16="http://schemas.microsoft.com/office/drawing/2014/main" id="{8EEECEBC-B149-42E5-8164-EE5456F0624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97" name="Rectangle 8">
              <a:extLst>
                <a:ext uri="{FF2B5EF4-FFF2-40B4-BE49-F238E27FC236}">
                  <a16:creationId xmlns:a16="http://schemas.microsoft.com/office/drawing/2014/main" id="{03B49256-D2D8-436B-8F29-0C7E53366F1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98" name="Freeform 9">
              <a:extLst>
                <a:ext uri="{FF2B5EF4-FFF2-40B4-BE49-F238E27FC236}">
                  <a16:creationId xmlns:a16="http://schemas.microsoft.com/office/drawing/2014/main" id="{4045E56F-B537-408E-B346-B9B15C39A51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99" name="Freeform 10">
              <a:extLst>
                <a:ext uri="{FF2B5EF4-FFF2-40B4-BE49-F238E27FC236}">
                  <a16:creationId xmlns:a16="http://schemas.microsoft.com/office/drawing/2014/main" id="{904BDB2F-0893-4AD7-A871-C808C9651B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0" name="Freeform 11">
              <a:extLst>
                <a:ext uri="{FF2B5EF4-FFF2-40B4-BE49-F238E27FC236}">
                  <a16:creationId xmlns:a16="http://schemas.microsoft.com/office/drawing/2014/main" id="{512D8C6F-C154-4928-9891-DDCF50DA63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1" name="Freeform 12">
              <a:extLst>
                <a:ext uri="{FF2B5EF4-FFF2-40B4-BE49-F238E27FC236}">
                  <a16:creationId xmlns:a16="http://schemas.microsoft.com/office/drawing/2014/main" id="{7E2BBA63-D694-4AD5-976F-4F1CDB204A2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2" name="Freeform 13">
              <a:extLst>
                <a:ext uri="{FF2B5EF4-FFF2-40B4-BE49-F238E27FC236}">
                  <a16:creationId xmlns:a16="http://schemas.microsoft.com/office/drawing/2014/main" id="{394F9847-4F95-42E8-AE7E-8DD8A0E27F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3" name="Freeform 14">
              <a:extLst>
                <a:ext uri="{FF2B5EF4-FFF2-40B4-BE49-F238E27FC236}">
                  <a16:creationId xmlns:a16="http://schemas.microsoft.com/office/drawing/2014/main" id="{48CE4CA3-085D-44AC-996B-9F347B7BC1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4" name="Freeform 15">
              <a:extLst>
                <a:ext uri="{FF2B5EF4-FFF2-40B4-BE49-F238E27FC236}">
                  <a16:creationId xmlns:a16="http://schemas.microsoft.com/office/drawing/2014/main" id="{0D7459AE-7E00-4707-B574-1D3636BB46E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5" name="Freeform 16">
              <a:extLst>
                <a:ext uri="{FF2B5EF4-FFF2-40B4-BE49-F238E27FC236}">
                  <a16:creationId xmlns:a16="http://schemas.microsoft.com/office/drawing/2014/main" id="{EF95E020-0C4A-4BD5-84BE-6DF8B8BCAB9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6" name="Freeform 17">
              <a:extLst>
                <a:ext uri="{FF2B5EF4-FFF2-40B4-BE49-F238E27FC236}">
                  <a16:creationId xmlns:a16="http://schemas.microsoft.com/office/drawing/2014/main" id="{18CC4862-B9BB-4E63-9630-AA5241E68A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7" name="Freeform 18">
              <a:extLst>
                <a:ext uri="{FF2B5EF4-FFF2-40B4-BE49-F238E27FC236}">
                  <a16:creationId xmlns:a16="http://schemas.microsoft.com/office/drawing/2014/main" id="{156A0508-DDAB-4BFB-824D-CA9D3D83332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8" name="Freeform 19">
              <a:extLst>
                <a:ext uri="{FF2B5EF4-FFF2-40B4-BE49-F238E27FC236}">
                  <a16:creationId xmlns:a16="http://schemas.microsoft.com/office/drawing/2014/main" id="{E3B0103B-60DE-4385-B84E-53694FB9A2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9" name="Freeform 20">
              <a:extLst>
                <a:ext uri="{FF2B5EF4-FFF2-40B4-BE49-F238E27FC236}">
                  <a16:creationId xmlns:a16="http://schemas.microsoft.com/office/drawing/2014/main" id="{C8C1C0D4-C36E-4251-A97F-436AFA37974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0" name="Freeform 21">
              <a:extLst>
                <a:ext uri="{FF2B5EF4-FFF2-40B4-BE49-F238E27FC236}">
                  <a16:creationId xmlns:a16="http://schemas.microsoft.com/office/drawing/2014/main" id="{550D7341-7849-4B72-A2D7-68B7161D43E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1" name="Freeform 22">
              <a:extLst>
                <a:ext uri="{FF2B5EF4-FFF2-40B4-BE49-F238E27FC236}">
                  <a16:creationId xmlns:a16="http://schemas.microsoft.com/office/drawing/2014/main" id="{C9E742C7-3FF2-4931-B087-46AAA6C33E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2" name="Freeform 23">
              <a:extLst>
                <a:ext uri="{FF2B5EF4-FFF2-40B4-BE49-F238E27FC236}">
                  <a16:creationId xmlns:a16="http://schemas.microsoft.com/office/drawing/2014/main" id="{424AF1DB-9264-4B94-9F0D-EF37F12D470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3" name="Freeform 24">
              <a:extLst>
                <a:ext uri="{FF2B5EF4-FFF2-40B4-BE49-F238E27FC236}">
                  <a16:creationId xmlns:a16="http://schemas.microsoft.com/office/drawing/2014/main" id="{766E43D2-CF93-4468-9B12-FFB234513DD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4" name="Freeform 25">
              <a:extLst>
                <a:ext uri="{FF2B5EF4-FFF2-40B4-BE49-F238E27FC236}">
                  <a16:creationId xmlns:a16="http://schemas.microsoft.com/office/drawing/2014/main" id="{AC24EC38-E0E5-4A4E-A64D-359DD4A559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5" name="Freeform 26">
              <a:extLst>
                <a:ext uri="{FF2B5EF4-FFF2-40B4-BE49-F238E27FC236}">
                  <a16:creationId xmlns:a16="http://schemas.microsoft.com/office/drawing/2014/main" id="{338D8FE1-6073-44CF-857C-9273A160754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6" name="Freeform 27">
              <a:extLst>
                <a:ext uri="{FF2B5EF4-FFF2-40B4-BE49-F238E27FC236}">
                  <a16:creationId xmlns:a16="http://schemas.microsoft.com/office/drawing/2014/main" id="{39BAF819-1ABF-4754-B2E6-8C023A3B94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7" name="Freeform 28">
              <a:extLst>
                <a:ext uri="{FF2B5EF4-FFF2-40B4-BE49-F238E27FC236}">
                  <a16:creationId xmlns:a16="http://schemas.microsoft.com/office/drawing/2014/main" id="{2B5FE77A-C8CA-4E0E-BA89-53BA982E6A1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8" name="Freeform 29">
              <a:extLst>
                <a:ext uri="{FF2B5EF4-FFF2-40B4-BE49-F238E27FC236}">
                  <a16:creationId xmlns:a16="http://schemas.microsoft.com/office/drawing/2014/main" id="{264169FF-BB01-4F56-812A-738BE4AACB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9" name="Freeform 30">
              <a:extLst>
                <a:ext uri="{FF2B5EF4-FFF2-40B4-BE49-F238E27FC236}">
                  <a16:creationId xmlns:a16="http://schemas.microsoft.com/office/drawing/2014/main" id="{831BA8DD-49DA-443B-AD7A-1680CD28753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0" name="Freeform 31">
              <a:extLst>
                <a:ext uri="{FF2B5EF4-FFF2-40B4-BE49-F238E27FC236}">
                  <a16:creationId xmlns:a16="http://schemas.microsoft.com/office/drawing/2014/main" id="{15B5FD47-B408-4DD0-BA9C-76C3F6814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1" name="Freeform 32">
              <a:extLst>
                <a:ext uri="{FF2B5EF4-FFF2-40B4-BE49-F238E27FC236}">
                  <a16:creationId xmlns:a16="http://schemas.microsoft.com/office/drawing/2014/main" id="{2432FB6B-FBB2-438F-A3BC-0392CA9448E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2" name="Rectangle 33">
              <a:extLst>
                <a:ext uri="{FF2B5EF4-FFF2-40B4-BE49-F238E27FC236}">
                  <a16:creationId xmlns:a16="http://schemas.microsoft.com/office/drawing/2014/main" id="{A9E1CA69-4810-4E1D-A227-EA4EF0151FF8}"/>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223" name="Freeform 34">
              <a:extLst>
                <a:ext uri="{FF2B5EF4-FFF2-40B4-BE49-F238E27FC236}">
                  <a16:creationId xmlns:a16="http://schemas.microsoft.com/office/drawing/2014/main" id="{978653C5-EFDF-4617-9A6A-E810A9C22D3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4" name="Freeform 35">
              <a:extLst>
                <a:ext uri="{FF2B5EF4-FFF2-40B4-BE49-F238E27FC236}">
                  <a16:creationId xmlns:a16="http://schemas.microsoft.com/office/drawing/2014/main" id="{F1B9F231-1E6A-4122-81B0-043E2A5F55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5" name="Freeform 36">
              <a:extLst>
                <a:ext uri="{FF2B5EF4-FFF2-40B4-BE49-F238E27FC236}">
                  <a16:creationId xmlns:a16="http://schemas.microsoft.com/office/drawing/2014/main" id="{DF2B6BD0-0057-43BC-8681-9FAC9FC535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6" name="Freeform 37">
              <a:extLst>
                <a:ext uri="{FF2B5EF4-FFF2-40B4-BE49-F238E27FC236}">
                  <a16:creationId xmlns:a16="http://schemas.microsoft.com/office/drawing/2014/main" id="{6D7D7117-2276-4EB9-882B-A44A2DB066F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7" name="Freeform 38">
              <a:extLst>
                <a:ext uri="{FF2B5EF4-FFF2-40B4-BE49-F238E27FC236}">
                  <a16:creationId xmlns:a16="http://schemas.microsoft.com/office/drawing/2014/main" id="{98AD68EB-6444-4B28-8F06-C0B6111ACF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8" name="Freeform 39">
              <a:extLst>
                <a:ext uri="{FF2B5EF4-FFF2-40B4-BE49-F238E27FC236}">
                  <a16:creationId xmlns:a16="http://schemas.microsoft.com/office/drawing/2014/main" id="{438FA125-C459-48A2-913F-F5D04E160E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9" name="Freeform 40">
              <a:extLst>
                <a:ext uri="{FF2B5EF4-FFF2-40B4-BE49-F238E27FC236}">
                  <a16:creationId xmlns:a16="http://schemas.microsoft.com/office/drawing/2014/main" id="{18E796D1-6480-436F-947D-550CCE516E1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30" name="Freeform 41">
              <a:extLst>
                <a:ext uri="{FF2B5EF4-FFF2-40B4-BE49-F238E27FC236}">
                  <a16:creationId xmlns:a16="http://schemas.microsoft.com/office/drawing/2014/main" id="{4549B300-4F89-4E35-B5E7-53E3C6A54B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31" name="Freeform 42">
              <a:extLst>
                <a:ext uri="{FF2B5EF4-FFF2-40B4-BE49-F238E27FC236}">
                  <a16:creationId xmlns:a16="http://schemas.microsoft.com/office/drawing/2014/main" id="{D8DA6C40-62DD-4FB3-8D06-5A599E38236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32" name="Freeform 43">
              <a:extLst>
                <a:ext uri="{FF2B5EF4-FFF2-40B4-BE49-F238E27FC236}">
                  <a16:creationId xmlns:a16="http://schemas.microsoft.com/office/drawing/2014/main" id="{28EE2B35-9D3D-4925-8DA9-9DF0E40BC4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33" name="Freeform 44">
              <a:extLst>
                <a:ext uri="{FF2B5EF4-FFF2-40B4-BE49-F238E27FC236}">
                  <a16:creationId xmlns:a16="http://schemas.microsoft.com/office/drawing/2014/main" id="{9DB82611-4043-4758-81EC-2239619803E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34" name="Rectangle 45">
              <a:extLst>
                <a:ext uri="{FF2B5EF4-FFF2-40B4-BE49-F238E27FC236}">
                  <a16:creationId xmlns:a16="http://schemas.microsoft.com/office/drawing/2014/main" id="{A8210AB3-0776-4F74-9227-5E448D1AFA4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235" name="Freeform 46">
              <a:extLst>
                <a:ext uri="{FF2B5EF4-FFF2-40B4-BE49-F238E27FC236}">
                  <a16:creationId xmlns:a16="http://schemas.microsoft.com/office/drawing/2014/main" id="{002C10AB-E300-481E-AFA5-410481B163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36" name="Freeform 47">
              <a:extLst>
                <a:ext uri="{FF2B5EF4-FFF2-40B4-BE49-F238E27FC236}">
                  <a16:creationId xmlns:a16="http://schemas.microsoft.com/office/drawing/2014/main" id="{11F47C5E-0453-4EF5-B969-A8263DC6AF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37" name="Freeform 48">
              <a:extLst>
                <a:ext uri="{FF2B5EF4-FFF2-40B4-BE49-F238E27FC236}">
                  <a16:creationId xmlns:a16="http://schemas.microsoft.com/office/drawing/2014/main" id="{D0CFDC87-55E8-40E1-BD98-4E1EA2C095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38" name="Freeform 49">
              <a:extLst>
                <a:ext uri="{FF2B5EF4-FFF2-40B4-BE49-F238E27FC236}">
                  <a16:creationId xmlns:a16="http://schemas.microsoft.com/office/drawing/2014/main" id="{C1151505-8A7F-41D8-AE03-AD172E38C09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39" name="Freeform 50">
              <a:extLst>
                <a:ext uri="{FF2B5EF4-FFF2-40B4-BE49-F238E27FC236}">
                  <a16:creationId xmlns:a16="http://schemas.microsoft.com/office/drawing/2014/main" id="{918DAD20-1F9F-41A7-B9D0-EE92F9B32D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0" name="Freeform 51">
              <a:extLst>
                <a:ext uri="{FF2B5EF4-FFF2-40B4-BE49-F238E27FC236}">
                  <a16:creationId xmlns:a16="http://schemas.microsoft.com/office/drawing/2014/main" id="{D303B51B-ADCC-43C9-AE4F-0168CFA637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1" name="Freeform 52">
              <a:extLst>
                <a:ext uri="{FF2B5EF4-FFF2-40B4-BE49-F238E27FC236}">
                  <a16:creationId xmlns:a16="http://schemas.microsoft.com/office/drawing/2014/main" id="{5621B409-0B0A-4827-81F9-684C335EE1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2" name="Freeform 53">
              <a:extLst>
                <a:ext uri="{FF2B5EF4-FFF2-40B4-BE49-F238E27FC236}">
                  <a16:creationId xmlns:a16="http://schemas.microsoft.com/office/drawing/2014/main" id="{FCA6910E-A4EC-464B-B285-5F1E40AEFF9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3" name="Freeform 54">
              <a:extLst>
                <a:ext uri="{FF2B5EF4-FFF2-40B4-BE49-F238E27FC236}">
                  <a16:creationId xmlns:a16="http://schemas.microsoft.com/office/drawing/2014/main" id="{7D0C75DF-4953-4E72-B34A-2F8BD05235F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4" name="Freeform 55">
              <a:extLst>
                <a:ext uri="{FF2B5EF4-FFF2-40B4-BE49-F238E27FC236}">
                  <a16:creationId xmlns:a16="http://schemas.microsoft.com/office/drawing/2014/main" id="{998A65EA-C434-41FF-B792-2BDC115019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5" name="Freeform 56">
              <a:extLst>
                <a:ext uri="{FF2B5EF4-FFF2-40B4-BE49-F238E27FC236}">
                  <a16:creationId xmlns:a16="http://schemas.microsoft.com/office/drawing/2014/main" id="{3A6D2AE4-7ABD-4946-BE69-5FD3C1A1D6A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6" name="Freeform 57">
              <a:extLst>
                <a:ext uri="{FF2B5EF4-FFF2-40B4-BE49-F238E27FC236}">
                  <a16:creationId xmlns:a16="http://schemas.microsoft.com/office/drawing/2014/main" id="{833A81DC-8A3A-4141-A713-A2FE1C572B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7" name="Freeform 58">
              <a:extLst>
                <a:ext uri="{FF2B5EF4-FFF2-40B4-BE49-F238E27FC236}">
                  <a16:creationId xmlns:a16="http://schemas.microsoft.com/office/drawing/2014/main" id="{47BB7FFD-57DB-41BD-8D42-9FB58174B1B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pic>
        <p:nvPicPr>
          <p:cNvPr id="249" name="Picture 2">
            <a:extLst>
              <a:ext uri="{FF2B5EF4-FFF2-40B4-BE49-F238E27FC236}">
                <a16:creationId xmlns:a16="http://schemas.microsoft.com/office/drawing/2014/main" id="{3631D3C9-4C1D-4B3A-A737-E6E78004240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3" y="-3747"/>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8ADA983E-7F66-54DC-F9D8-85BA96F169C1}"/>
              </a:ext>
            </a:extLst>
          </p:cNvPr>
          <p:cNvSpPr>
            <a:spLocks noGrp="1"/>
          </p:cNvSpPr>
          <p:nvPr>
            <p:ph type="title"/>
          </p:nvPr>
        </p:nvSpPr>
        <p:spPr>
          <a:xfrm>
            <a:off x="8057397" y="1113282"/>
            <a:ext cx="3489569" cy="2396681"/>
          </a:xfrm>
        </p:spPr>
        <p:txBody>
          <a:bodyPr vert="horz" lIns="91440" tIns="45720" rIns="91440" bIns="45720" rtlCol="0" anchor="b">
            <a:normAutofit/>
          </a:bodyPr>
          <a:lstStyle/>
          <a:p>
            <a:r>
              <a:rPr lang="en-US" sz="2400">
                <a:solidFill>
                  <a:srgbClr val="FFFFFF"/>
                </a:solidFill>
              </a:rPr>
              <a:t>We can train our networks much better using derivatives (just the slope of the tangent line of any point in our function)</a:t>
            </a:r>
          </a:p>
        </p:txBody>
      </p:sp>
      <p:sp useBgFill="1">
        <p:nvSpPr>
          <p:cNvPr id="251" name="Round Diagonal Corner Rectangle 6">
            <a:extLst>
              <a:ext uri="{FF2B5EF4-FFF2-40B4-BE49-F238E27FC236}">
                <a16:creationId xmlns:a16="http://schemas.microsoft.com/office/drawing/2014/main" id="{5B986EF0-8540-483D-9DDE-1F168FAAC7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8949" y="808057"/>
            <a:ext cx="6752461" cy="5234394"/>
          </a:xfrm>
          <a:prstGeom prst="round2DiagRect">
            <a:avLst>
              <a:gd name="adj1" fmla="val 741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Chart, line chart&#10;&#10;Description automatically generated">
            <a:extLst>
              <a:ext uri="{FF2B5EF4-FFF2-40B4-BE49-F238E27FC236}">
                <a16:creationId xmlns:a16="http://schemas.microsoft.com/office/drawing/2014/main" id="{D7C42E72-56BE-72FC-89AC-D958378CD263}"/>
              </a:ext>
            </a:extLst>
          </p:cNvPr>
          <p:cNvPicPr>
            <a:picLocks noChangeAspect="1"/>
          </p:cNvPicPr>
          <p:nvPr/>
        </p:nvPicPr>
        <p:blipFill>
          <a:blip r:embed="rId3"/>
          <a:stretch>
            <a:fillRect/>
          </a:stretch>
        </p:blipFill>
        <p:spPr>
          <a:xfrm>
            <a:off x="1375609" y="1136606"/>
            <a:ext cx="5599140" cy="4577297"/>
          </a:xfrm>
          <a:prstGeom prst="rect">
            <a:avLst/>
          </a:prstGeom>
        </p:spPr>
      </p:pic>
    </p:spTree>
    <p:extLst>
      <p:ext uri="{BB962C8B-B14F-4D97-AF65-F5344CB8AC3E}">
        <p14:creationId xmlns:p14="http://schemas.microsoft.com/office/powerpoint/2010/main" val="1511440669"/>
      </p:ext>
    </p:extLst>
  </p:cSld>
  <p:clrMapOvr>
    <a:overrideClrMapping bg1="lt1" tx1="dk1" bg2="lt2" tx2="dk2" accent1="accent1" accent2="accent2" accent3="accent3" accent4="accent4" accent5="accent5" accent6="accent6" hlink="hlink" folHlink="folHlink"/>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9ACD3AF8-B16E-4174-8C1A-41F683C4AF8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a:solidFill>
                  <a:srgbClr val="FFFFFF"/>
                </a:solidFill>
              </a14:hiddenFill>
            </a:ext>
          </a:extLst>
        </p:spPr>
      </p:pic>
      <p:grpSp>
        <p:nvGrpSpPr>
          <p:cNvPr id="9" name="Group 8">
            <a:extLst>
              <a:ext uri="{FF2B5EF4-FFF2-40B4-BE49-F238E27FC236}">
                <a16:creationId xmlns:a16="http://schemas.microsoft.com/office/drawing/2014/main" id="{FF5EAD09-B81D-415F-8BCF-73C81AE05F2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0" name="Rectangle 5">
              <a:extLst>
                <a:ext uri="{FF2B5EF4-FFF2-40B4-BE49-F238E27FC236}">
                  <a16:creationId xmlns:a16="http://schemas.microsoft.com/office/drawing/2014/main" id="{CFB79010-8ED4-49EF-AFD2-F4D8C80B69B2}"/>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a14="http://schemas.microsoft.com/office/drawing/2010/main" w="9525">
                  <a:solidFill>
                    <a:srgbClr val="000000"/>
                  </a:solidFill>
                  <a:miter lim="800000"/>
                  <a:headEnd/>
                  <a:tailEnd/>
                </a14:hiddenLine>
              </a:ext>
            </a:extLst>
          </p:spPr>
        </p:sp>
        <p:sp>
          <p:nvSpPr>
            <p:cNvPr id="11" name="Freeform 6">
              <a:extLst>
                <a:ext uri="{FF2B5EF4-FFF2-40B4-BE49-F238E27FC236}">
                  <a16:creationId xmlns:a16="http://schemas.microsoft.com/office/drawing/2014/main" id="{4649B869-006E-42B5-9DDC-21049B130E0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2" name="Freeform 7">
              <a:extLst>
                <a:ext uri="{FF2B5EF4-FFF2-40B4-BE49-F238E27FC236}">
                  <a16:creationId xmlns:a16="http://schemas.microsoft.com/office/drawing/2014/main" id="{443096BD-333F-48B6-8220-D1F9793E40A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3" name="Rectangle 8">
              <a:extLst>
                <a:ext uri="{FF2B5EF4-FFF2-40B4-BE49-F238E27FC236}">
                  <a16:creationId xmlns:a16="http://schemas.microsoft.com/office/drawing/2014/main" id="{1A45BB9A-7E84-4B9B-923A-270A97F8524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a14="http://schemas.microsoft.com/office/drawing/2010/main" w="9525">
                  <a:solidFill>
                    <a:srgbClr val="000000"/>
                  </a:solidFill>
                  <a:miter lim="800000"/>
                  <a:headEnd/>
                  <a:tailEnd/>
                </a14:hiddenLine>
              </a:ext>
            </a:extLst>
          </p:spPr>
        </p:sp>
        <p:sp>
          <p:nvSpPr>
            <p:cNvPr id="14" name="Freeform 9">
              <a:extLst>
                <a:ext uri="{FF2B5EF4-FFF2-40B4-BE49-F238E27FC236}">
                  <a16:creationId xmlns:a16="http://schemas.microsoft.com/office/drawing/2014/main" id="{D7D7C768-2F76-4DE2-A807-1B9FFF816C2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5" name="Freeform 10">
              <a:extLst>
                <a:ext uri="{FF2B5EF4-FFF2-40B4-BE49-F238E27FC236}">
                  <a16:creationId xmlns:a16="http://schemas.microsoft.com/office/drawing/2014/main" id="{1870B32E-EE42-470E-B543-CA55AEC8CA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6" name="Freeform 11">
              <a:extLst>
                <a:ext uri="{FF2B5EF4-FFF2-40B4-BE49-F238E27FC236}">
                  <a16:creationId xmlns:a16="http://schemas.microsoft.com/office/drawing/2014/main" id="{EEF09120-11AA-4DB5-98A8-EC4923002C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7" name="Freeform 12">
              <a:extLst>
                <a:ext uri="{FF2B5EF4-FFF2-40B4-BE49-F238E27FC236}">
                  <a16:creationId xmlns:a16="http://schemas.microsoft.com/office/drawing/2014/main" id="{39CC463D-589C-461C-A234-0460EB06B88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8" name="Freeform 13">
              <a:extLst>
                <a:ext uri="{FF2B5EF4-FFF2-40B4-BE49-F238E27FC236}">
                  <a16:creationId xmlns:a16="http://schemas.microsoft.com/office/drawing/2014/main" id="{B6516153-269A-421E-A021-CB3F3C5E1D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9" name="Freeform 14">
              <a:extLst>
                <a:ext uri="{FF2B5EF4-FFF2-40B4-BE49-F238E27FC236}">
                  <a16:creationId xmlns:a16="http://schemas.microsoft.com/office/drawing/2014/main" id="{45E14300-6C4A-4F77-915F-F3B25B0237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0" name="Freeform 15">
              <a:extLst>
                <a:ext uri="{FF2B5EF4-FFF2-40B4-BE49-F238E27FC236}">
                  <a16:creationId xmlns:a16="http://schemas.microsoft.com/office/drawing/2014/main" id="{993E312A-E6A6-4B52-ADE6-618ADC89BA6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1" name="Freeform 16">
              <a:extLst>
                <a:ext uri="{FF2B5EF4-FFF2-40B4-BE49-F238E27FC236}">
                  <a16:creationId xmlns:a16="http://schemas.microsoft.com/office/drawing/2014/main" id="{2F0F3026-2480-472B-8C52-36812C81EF3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2" name="Freeform 17">
              <a:extLst>
                <a:ext uri="{FF2B5EF4-FFF2-40B4-BE49-F238E27FC236}">
                  <a16:creationId xmlns:a16="http://schemas.microsoft.com/office/drawing/2014/main" id="{34E1C992-559D-4827-9F30-31A3CA7A2B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3" name="Freeform 18">
              <a:extLst>
                <a:ext uri="{FF2B5EF4-FFF2-40B4-BE49-F238E27FC236}">
                  <a16:creationId xmlns:a16="http://schemas.microsoft.com/office/drawing/2014/main" id="{D9F2FB98-F443-498F-AAD9-6945825681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4" name="Freeform 19">
              <a:extLst>
                <a:ext uri="{FF2B5EF4-FFF2-40B4-BE49-F238E27FC236}">
                  <a16:creationId xmlns:a16="http://schemas.microsoft.com/office/drawing/2014/main" id="{75DBF6EC-ED50-43E4-8A8B-64CE86A880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5" name="Freeform 20">
              <a:extLst>
                <a:ext uri="{FF2B5EF4-FFF2-40B4-BE49-F238E27FC236}">
                  <a16:creationId xmlns:a16="http://schemas.microsoft.com/office/drawing/2014/main" id="{FD854F40-AC43-4F21-9C62-2CE35CFD2B1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6" name="Freeform 21">
              <a:extLst>
                <a:ext uri="{FF2B5EF4-FFF2-40B4-BE49-F238E27FC236}">
                  <a16:creationId xmlns:a16="http://schemas.microsoft.com/office/drawing/2014/main" id="{62CCB560-494A-4F74-9DE4-068806A893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7" name="Freeform 22">
              <a:extLst>
                <a:ext uri="{FF2B5EF4-FFF2-40B4-BE49-F238E27FC236}">
                  <a16:creationId xmlns:a16="http://schemas.microsoft.com/office/drawing/2014/main" id="{6F9A05F2-B5D2-4D8A-9A78-14E45C13FE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8" name="Freeform 23">
              <a:extLst>
                <a:ext uri="{FF2B5EF4-FFF2-40B4-BE49-F238E27FC236}">
                  <a16:creationId xmlns:a16="http://schemas.microsoft.com/office/drawing/2014/main" id="{A6373189-19BB-4BEC-84A3-432253E0580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9" name="Freeform 24">
              <a:extLst>
                <a:ext uri="{FF2B5EF4-FFF2-40B4-BE49-F238E27FC236}">
                  <a16:creationId xmlns:a16="http://schemas.microsoft.com/office/drawing/2014/main" id="{71AB3122-947A-44DB-B190-A2601C6C95C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0" name="Freeform 25">
              <a:extLst>
                <a:ext uri="{FF2B5EF4-FFF2-40B4-BE49-F238E27FC236}">
                  <a16:creationId xmlns:a16="http://schemas.microsoft.com/office/drawing/2014/main" id="{74B4109D-3AFC-4D44-87B1-0CDED3E638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1" name="Freeform 26">
              <a:extLst>
                <a:ext uri="{FF2B5EF4-FFF2-40B4-BE49-F238E27FC236}">
                  <a16:creationId xmlns:a16="http://schemas.microsoft.com/office/drawing/2014/main" id="{44AAD39F-F7C9-4D00-95E0-0465B4E8588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2" name="Freeform 27">
              <a:extLst>
                <a:ext uri="{FF2B5EF4-FFF2-40B4-BE49-F238E27FC236}">
                  <a16:creationId xmlns:a16="http://schemas.microsoft.com/office/drawing/2014/main" id="{C1DCAB8D-6EF6-4A84-8D0C-AA9226DEC9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3" name="Freeform 28">
              <a:extLst>
                <a:ext uri="{FF2B5EF4-FFF2-40B4-BE49-F238E27FC236}">
                  <a16:creationId xmlns:a16="http://schemas.microsoft.com/office/drawing/2014/main" id="{C407F97F-83CF-4703-B9E0-6335530E32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4" name="Freeform 29">
              <a:extLst>
                <a:ext uri="{FF2B5EF4-FFF2-40B4-BE49-F238E27FC236}">
                  <a16:creationId xmlns:a16="http://schemas.microsoft.com/office/drawing/2014/main" id="{0D8D2363-5D84-4CFF-89AA-3C93C859DB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5" name="Freeform 30">
              <a:extLst>
                <a:ext uri="{FF2B5EF4-FFF2-40B4-BE49-F238E27FC236}">
                  <a16:creationId xmlns:a16="http://schemas.microsoft.com/office/drawing/2014/main" id="{0435A35C-AC99-4E12-8CB0-9C640DAA945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6" name="Freeform 31">
              <a:extLst>
                <a:ext uri="{FF2B5EF4-FFF2-40B4-BE49-F238E27FC236}">
                  <a16:creationId xmlns:a16="http://schemas.microsoft.com/office/drawing/2014/main" id="{F20392CF-2256-4527-836B-2E6F88596E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7" name="Freeform 32">
              <a:extLst>
                <a:ext uri="{FF2B5EF4-FFF2-40B4-BE49-F238E27FC236}">
                  <a16:creationId xmlns:a16="http://schemas.microsoft.com/office/drawing/2014/main" id="{C52C3AD3-122C-4010-9C55-B0247F8CCAB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8" name="Rectangle 33">
              <a:extLst>
                <a:ext uri="{FF2B5EF4-FFF2-40B4-BE49-F238E27FC236}">
                  <a16:creationId xmlns:a16="http://schemas.microsoft.com/office/drawing/2014/main" id="{EFCB53ED-09C0-4AD7-9BBC-366833D5FE0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a14="http://schemas.microsoft.com/office/drawing/2010/main" w="9525">
                  <a:solidFill>
                    <a:srgbClr val="000000"/>
                  </a:solidFill>
                  <a:miter lim="800000"/>
                  <a:headEnd/>
                  <a:tailEnd/>
                </a14:hiddenLine>
              </a:ext>
            </a:extLst>
          </p:spPr>
        </p:sp>
        <p:sp>
          <p:nvSpPr>
            <p:cNvPr id="39" name="Freeform 34">
              <a:extLst>
                <a:ext uri="{FF2B5EF4-FFF2-40B4-BE49-F238E27FC236}">
                  <a16:creationId xmlns:a16="http://schemas.microsoft.com/office/drawing/2014/main" id="{6F309F52-BFCF-47D9-8089-BC049540DB4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0" name="Freeform 35">
              <a:extLst>
                <a:ext uri="{FF2B5EF4-FFF2-40B4-BE49-F238E27FC236}">
                  <a16:creationId xmlns:a16="http://schemas.microsoft.com/office/drawing/2014/main" id="{5F9AE85F-C7AA-4761-B468-2E100829BC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1" name="Freeform 36">
              <a:extLst>
                <a:ext uri="{FF2B5EF4-FFF2-40B4-BE49-F238E27FC236}">
                  <a16:creationId xmlns:a16="http://schemas.microsoft.com/office/drawing/2014/main" id="{2C81C778-91E5-4AE9-AACB-8566E7A28B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2" name="Freeform 37">
              <a:extLst>
                <a:ext uri="{FF2B5EF4-FFF2-40B4-BE49-F238E27FC236}">
                  <a16:creationId xmlns:a16="http://schemas.microsoft.com/office/drawing/2014/main" id="{6C56E0B4-58A0-4B2B-BD56-54121BB8DBB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3" name="Freeform 38">
              <a:extLst>
                <a:ext uri="{FF2B5EF4-FFF2-40B4-BE49-F238E27FC236}">
                  <a16:creationId xmlns:a16="http://schemas.microsoft.com/office/drawing/2014/main" id="{88A29CFE-13A6-4509-946F-5C074F856E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4" name="Freeform 39">
              <a:extLst>
                <a:ext uri="{FF2B5EF4-FFF2-40B4-BE49-F238E27FC236}">
                  <a16:creationId xmlns:a16="http://schemas.microsoft.com/office/drawing/2014/main" id="{00235A0A-018B-4499-AC16-AF83457BF4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5" name="Freeform 40">
              <a:extLst>
                <a:ext uri="{FF2B5EF4-FFF2-40B4-BE49-F238E27FC236}">
                  <a16:creationId xmlns:a16="http://schemas.microsoft.com/office/drawing/2014/main" id="{861DF9B7-50DC-4EBE-8B23-97FE92DBBB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6" name="Freeform 41">
              <a:extLst>
                <a:ext uri="{FF2B5EF4-FFF2-40B4-BE49-F238E27FC236}">
                  <a16:creationId xmlns:a16="http://schemas.microsoft.com/office/drawing/2014/main" id="{69673907-73D7-4729-A911-9BD078EC2E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7" name="Freeform 42">
              <a:extLst>
                <a:ext uri="{FF2B5EF4-FFF2-40B4-BE49-F238E27FC236}">
                  <a16:creationId xmlns:a16="http://schemas.microsoft.com/office/drawing/2014/main" id="{4DC844D3-8053-4EE7-A286-50157B6FD86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8" name="Freeform 43">
              <a:extLst>
                <a:ext uri="{FF2B5EF4-FFF2-40B4-BE49-F238E27FC236}">
                  <a16:creationId xmlns:a16="http://schemas.microsoft.com/office/drawing/2014/main" id="{D67575A0-A45A-4773-874C-16370E3670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9" name="Freeform 44">
              <a:extLst>
                <a:ext uri="{FF2B5EF4-FFF2-40B4-BE49-F238E27FC236}">
                  <a16:creationId xmlns:a16="http://schemas.microsoft.com/office/drawing/2014/main" id="{4327252B-B62B-4DE0-A924-B7F6E40AD96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50" name="Rectangle 45">
              <a:extLst>
                <a:ext uri="{FF2B5EF4-FFF2-40B4-BE49-F238E27FC236}">
                  <a16:creationId xmlns:a16="http://schemas.microsoft.com/office/drawing/2014/main" id="{778BC6A7-AC19-497B-A7C6-E447B2EBDAB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a14="http://schemas.microsoft.com/office/drawing/2010/main" w="9525">
                  <a:solidFill>
                    <a:srgbClr val="000000"/>
                  </a:solidFill>
                  <a:miter lim="800000"/>
                  <a:headEnd/>
                  <a:tailEnd/>
                </a14:hiddenLine>
              </a:ext>
            </a:extLst>
          </p:spPr>
        </p:sp>
        <p:sp>
          <p:nvSpPr>
            <p:cNvPr id="51" name="Freeform 46">
              <a:extLst>
                <a:ext uri="{FF2B5EF4-FFF2-40B4-BE49-F238E27FC236}">
                  <a16:creationId xmlns:a16="http://schemas.microsoft.com/office/drawing/2014/main" id="{4E79A87B-BF1F-437A-9FED-BE93025E50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52" name="Freeform 47">
              <a:extLst>
                <a:ext uri="{FF2B5EF4-FFF2-40B4-BE49-F238E27FC236}">
                  <a16:creationId xmlns:a16="http://schemas.microsoft.com/office/drawing/2014/main" id="{DFAAF3CC-B4E0-45C8-AC2D-EF0D6D823D1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53" name="Freeform 48">
              <a:extLst>
                <a:ext uri="{FF2B5EF4-FFF2-40B4-BE49-F238E27FC236}">
                  <a16:creationId xmlns:a16="http://schemas.microsoft.com/office/drawing/2014/main" id="{A5A12C87-1E4A-4664-B2F4-A1C8B656F9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54" name="Freeform 49">
              <a:extLst>
                <a:ext uri="{FF2B5EF4-FFF2-40B4-BE49-F238E27FC236}">
                  <a16:creationId xmlns:a16="http://schemas.microsoft.com/office/drawing/2014/main" id="{B3AF8230-4630-4505-ADDB-16A9B6B3772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55" name="Freeform 50">
              <a:extLst>
                <a:ext uri="{FF2B5EF4-FFF2-40B4-BE49-F238E27FC236}">
                  <a16:creationId xmlns:a16="http://schemas.microsoft.com/office/drawing/2014/main" id="{33F93F6D-724D-42F3-AF1D-3081EAB5D1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56" name="Freeform 51">
              <a:extLst>
                <a:ext uri="{FF2B5EF4-FFF2-40B4-BE49-F238E27FC236}">
                  <a16:creationId xmlns:a16="http://schemas.microsoft.com/office/drawing/2014/main" id="{F5DD7A8F-FB67-4E79-80DB-0FAF3A0989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57" name="Freeform 52">
              <a:extLst>
                <a:ext uri="{FF2B5EF4-FFF2-40B4-BE49-F238E27FC236}">
                  <a16:creationId xmlns:a16="http://schemas.microsoft.com/office/drawing/2014/main" id="{7B140A84-E89E-4A80-9DF8-7BCA45F908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58" name="Freeform 53">
              <a:extLst>
                <a:ext uri="{FF2B5EF4-FFF2-40B4-BE49-F238E27FC236}">
                  <a16:creationId xmlns:a16="http://schemas.microsoft.com/office/drawing/2014/main" id="{279E1D6A-EFE2-44C6-A5BF-DFADF0DC91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59" name="Freeform 54">
              <a:extLst>
                <a:ext uri="{FF2B5EF4-FFF2-40B4-BE49-F238E27FC236}">
                  <a16:creationId xmlns:a16="http://schemas.microsoft.com/office/drawing/2014/main" id="{C9FA2204-561F-4ABB-988C-03053820F1D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60" name="Freeform 55">
              <a:extLst>
                <a:ext uri="{FF2B5EF4-FFF2-40B4-BE49-F238E27FC236}">
                  <a16:creationId xmlns:a16="http://schemas.microsoft.com/office/drawing/2014/main" id="{8BD7D04E-AC0A-424F-BC40-28842DAFFA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61" name="Freeform 56">
              <a:extLst>
                <a:ext uri="{FF2B5EF4-FFF2-40B4-BE49-F238E27FC236}">
                  <a16:creationId xmlns:a16="http://schemas.microsoft.com/office/drawing/2014/main" id="{32B616A2-FE09-47DD-B58C-12EE58B7CA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62" name="Freeform 57">
              <a:extLst>
                <a:ext uri="{FF2B5EF4-FFF2-40B4-BE49-F238E27FC236}">
                  <a16:creationId xmlns:a16="http://schemas.microsoft.com/office/drawing/2014/main" id="{08C5EAF5-6064-484E-BA05-80D09D84EA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63" name="Freeform 58">
              <a:extLst>
                <a:ext uri="{FF2B5EF4-FFF2-40B4-BE49-F238E27FC236}">
                  <a16:creationId xmlns:a16="http://schemas.microsoft.com/office/drawing/2014/main" id="{F11D90DF-D275-4725-884C-77E5E01D89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grpSp>
      <p:sp useBgFill="1">
        <p:nvSpPr>
          <p:cNvPr id="65" name="Rectangle 64">
            <a:extLst>
              <a:ext uri="{FF2B5EF4-FFF2-40B4-BE49-F238E27FC236}">
                <a16:creationId xmlns:a16="http://schemas.microsoft.com/office/drawing/2014/main" id="{7A070EAD-1DCD-4F3D-BA84-799B891A0E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301DB1F-3C15-EC14-4E82-ACF9B39E5809}"/>
              </a:ext>
            </a:extLst>
          </p:cNvPr>
          <p:cNvSpPr>
            <a:spLocks noGrp="1"/>
          </p:cNvSpPr>
          <p:nvPr>
            <p:ph type="title"/>
          </p:nvPr>
        </p:nvSpPr>
        <p:spPr>
          <a:xfrm>
            <a:off x="3108960" y="1122363"/>
            <a:ext cx="7559039" cy="3027360"/>
          </a:xfrm>
        </p:spPr>
        <p:txBody>
          <a:bodyPr vert="horz" lIns="91440" tIns="45720" rIns="91440" bIns="45720" rtlCol="0" anchor="b">
            <a:normAutofit/>
          </a:bodyPr>
          <a:lstStyle/>
          <a:p>
            <a:r>
              <a:rPr lang="en-US" sz="5400" dirty="0"/>
              <a:t>Backpropagation</a:t>
            </a:r>
          </a:p>
        </p:txBody>
      </p:sp>
      <p:grpSp>
        <p:nvGrpSpPr>
          <p:cNvPr id="67" name="Group 66">
            <a:extLst>
              <a:ext uri="{FF2B5EF4-FFF2-40B4-BE49-F238E27FC236}">
                <a16:creationId xmlns:a16="http://schemas.microsoft.com/office/drawing/2014/main" id="{DE471E13-6104-4637-8A8F-B545529B1D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alpha val="60000"/>
                </a:schemeClr>
              </a:gs>
              <a:gs pos="100000">
                <a:schemeClr val="bg2">
                  <a:lumMod val="60000"/>
                  <a:lumOff val="40000"/>
                  <a:alpha val="80000"/>
                </a:schemeClr>
              </a:gs>
            </a:gsLst>
            <a:lin ang="5400000" scaled="0"/>
            <a:tileRect/>
          </a:gradFill>
        </p:grpSpPr>
        <p:sp>
          <p:nvSpPr>
            <p:cNvPr id="68" name="Rectangle 5">
              <a:extLst>
                <a:ext uri="{FF2B5EF4-FFF2-40B4-BE49-F238E27FC236}">
                  <a16:creationId xmlns:a16="http://schemas.microsoft.com/office/drawing/2014/main" id="{802F412D-6781-427D-AB79-09FD610CCE5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69" name="Freeform 6">
              <a:extLst>
                <a:ext uri="{FF2B5EF4-FFF2-40B4-BE49-F238E27FC236}">
                  <a16:creationId xmlns:a16="http://schemas.microsoft.com/office/drawing/2014/main" id="{8471B962-D824-43CE-B5DD-704B305B285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0" name="Freeform 7">
              <a:extLst>
                <a:ext uri="{FF2B5EF4-FFF2-40B4-BE49-F238E27FC236}">
                  <a16:creationId xmlns:a16="http://schemas.microsoft.com/office/drawing/2014/main" id="{ED60EBD3-FA75-460B-AFBD-3F234A0CAA1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1" name="Rectangle 8">
              <a:extLst>
                <a:ext uri="{FF2B5EF4-FFF2-40B4-BE49-F238E27FC236}">
                  <a16:creationId xmlns:a16="http://schemas.microsoft.com/office/drawing/2014/main" id="{D0791244-FBF2-49D9-BDBC-E2E58C86B4DB}"/>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72" name="Freeform 9">
              <a:extLst>
                <a:ext uri="{FF2B5EF4-FFF2-40B4-BE49-F238E27FC236}">
                  <a16:creationId xmlns:a16="http://schemas.microsoft.com/office/drawing/2014/main" id="{FEE4C4B1-195C-40F5-A78F-2EB7ED6E6FA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3" name="Freeform 10">
              <a:extLst>
                <a:ext uri="{FF2B5EF4-FFF2-40B4-BE49-F238E27FC236}">
                  <a16:creationId xmlns:a16="http://schemas.microsoft.com/office/drawing/2014/main" id="{22766AF8-3850-41E4-80D0-321D9A13D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4" name="Freeform 11">
              <a:extLst>
                <a:ext uri="{FF2B5EF4-FFF2-40B4-BE49-F238E27FC236}">
                  <a16:creationId xmlns:a16="http://schemas.microsoft.com/office/drawing/2014/main" id="{8834F8EE-AB04-42FE-AE7B-3E9C6ACA0E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5" name="Freeform 12">
              <a:extLst>
                <a:ext uri="{FF2B5EF4-FFF2-40B4-BE49-F238E27FC236}">
                  <a16:creationId xmlns:a16="http://schemas.microsoft.com/office/drawing/2014/main" id="{C86BB534-4617-4275-908E-357CF2246C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6" name="Freeform 13">
              <a:extLst>
                <a:ext uri="{FF2B5EF4-FFF2-40B4-BE49-F238E27FC236}">
                  <a16:creationId xmlns:a16="http://schemas.microsoft.com/office/drawing/2014/main" id="{B6DEB58B-8D28-4BE9-9CA9-F4B3A083BC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7" name="Freeform 14">
              <a:extLst>
                <a:ext uri="{FF2B5EF4-FFF2-40B4-BE49-F238E27FC236}">
                  <a16:creationId xmlns:a16="http://schemas.microsoft.com/office/drawing/2014/main" id="{25A772BC-4720-4EC2-AD61-A7B74E9151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8" name="Freeform 15">
              <a:extLst>
                <a:ext uri="{FF2B5EF4-FFF2-40B4-BE49-F238E27FC236}">
                  <a16:creationId xmlns:a16="http://schemas.microsoft.com/office/drawing/2014/main" id="{60D6B27E-FAC5-4267-80A9-DE4D2E02B80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9" name="Freeform 16">
              <a:extLst>
                <a:ext uri="{FF2B5EF4-FFF2-40B4-BE49-F238E27FC236}">
                  <a16:creationId xmlns:a16="http://schemas.microsoft.com/office/drawing/2014/main" id="{1F39FA83-D8C8-4CE3-9C62-10375FD041E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0" name="Freeform 17">
              <a:extLst>
                <a:ext uri="{FF2B5EF4-FFF2-40B4-BE49-F238E27FC236}">
                  <a16:creationId xmlns:a16="http://schemas.microsoft.com/office/drawing/2014/main" id="{E09B4CF3-A51F-4787-81FE-F5C79BA426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1" name="Freeform 18">
              <a:extLst>
                <a:ext uri="{FF2B5EF4-FFF2-40B4-BE49-F238E27FC236}">
                  <a16:creationId xmlns:a16="http://schemas.microsoft.com/office/drawing/2014/main" id="{6695CB35-74E4-43C0-89F5-9FDA59B3AC0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2" name="Freeform 19">
              <a:extLst>
                <a:ext uri="{FF2B5EF4-FFF2-40B4-BE49-F238E27FC236}">
                  <a16:creationId xmlns:a16="http://schemas.microsoft.com/office/drawing/2014/main" id="{945450CE-FB13-4C46-825F-5BB1917033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3" name="Freeform 20">
              <a:extLst>
                <a:ext uri="{FF2B5EF4-FFF2-40B4-BE49-F238E27FC236}">
                  <a16:creationId xmlns:a16="http://schemas.microsoft.com/office/drawing/2014/main" id="{E80AA0B2-7FE7-4B75-AC25-E0F6C0FE458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4" name="Freeform 21">
              <a:extLst>
                <a:ext uri="{FF2B5EF4-FFF2-40B4-BE49-F238E27FC236}">
                  <a16:creationId xmlns:a16="http://schemas.microsoft.com/office/drawing/2014/main" id="{2E81F7C1-AD8F-41A0-91A8-E05F66CB0ED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5" name="Freeform 22">
              <a:extLst>
                <a:ext uri="{FF2B5EF4-FFF2-40B4-BE49-F238E27FC236}">
                  <a16:creationId xmlns:a16="http://schemas.microsoft.com/office/drawing/2014/main" id="{F4E8A538-9FFA-4C76-BCE2-D54F56A115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6" name="Freeform 23">
              <a:extLst>
                <a:ext uri="{FF2B5EF4-FFF2-40B4-BE49-F238E27FC236}">
                  <a16:creationId xmlns:a16="http://schemas.microsoft.com/office/drawing/2014/main" id="{3C412824-3CBA-4E74-B2FD-936EA704869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7" name="Freeform 24">
              <a:extLst>
                <a:ext uri="{FF2B5EF4-FFF2-40B4-BE49-F238E27FC236}">
                  <a16:creationId xmlns:a16="http://schemas.microsoft.com/office/drawing/2014/main" id="{E28DC1F0-74FF-4D97-BD4D-FD42DE4AC6D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8" name="Freeform 25">
              <a:extLst>
                <a:ext uri="{FF2B5EF4-FFF2-40B4-BE49-F238E27FC236}">
                  <a16:creationId xmlns:a16="http://schemas.microsoft.com/office/drawing/2014/main" id="{77CEC4FA-6FD3-4ABF-BF98-94E7947A55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9" name="Freeform 26">
              <a:extLst>
                <a:ext uri="{FF2B5EF4-FFF2-40B4-BE49-F238E27FC236}">
                  <a16:creationId xmlns:a16="http://schemas.microsoft.com/office/drawing/2014/main" id="{D4E61DA7-BFA9-48AF-BD6F-EBB15C2359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0" name="Freeform 27">
              <a:extLst>
                <a:ext uri="{FF2B5EF4-FFF2-40B4-BE49-F238E27FC236}">
                  <a16:creationId xmlns:a16="http://schemas.microsoft.com/office/drawing/2014/main" id="{57164D6A-1DD9-43AE-878F-A413DC26FB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1" name="Freeform 28">
              <a:extLst>
                <a:ext uri="{FF2B5EF4-FFF2-40B4-BE49-F238E27FC236}">
                  <a16:creationId xmlns:a16="http://schemas.microsoft.com/office/drawing/2014/main" id="{4949EBA6-53D9-4F2D-91DB-EA7AE260F63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2" name="Freeform 29">
              <a:extLst>
                <a:ext uri="{FF2B5EF4-FFF2-40B4-BE49-F238E27FC236}">
                  <a16:creationId xmlns:a16="http://schemas.microsoft.com/office/drawing/2014/main" id="{0AFEA5FA-F759-441C-A0BC-7EDC79A672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3" name="Freeform 30">
              <a:extLst>
                <a:ext uri="{FF2B5EF4-FFF2-40B4-BE49-F238E27FC236}">
                  <a16:creationId xmlns:a16="http://schemas.microsoft.com/office/drawing/2014/main" id="{5B913AE0-5DC8-4244-8C26-ED97F834E33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4" name="Freeform 31">
              <a:extLst>
                <a:ext uri="{FF2B5EF4-FFF2-40B4-BE49-F238E27FC236}">
                  <a16:creationId xmlns:a16="http://schemas.microsoft.com/office/drawing/2014/main" id="{A87DB58A-25D2-46F1-85E3-06F964D016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5" name="Freeform 32">
              <a:extLst>
                <a:ext uri="{FF2B5EF4-FFF2-40B4-BE49-F238E27FC236}">
                  <a16:creationId xmlns:a16="http://schemas.microsoft.com/office/drawing/2014/main" id="{E7AE8209-F3E7-4ACA-98D0-90B282A147F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6" name="Rectangle 33">
              <a:extLst>
                <a:ext uri="{FF2B5EF4-FFF2-40B4-BE49-F238E27FC236}">
                  <a16:creationId xmlns:a16="http://schemas.microsoft.com/office/drawing/2014/main" id="{1CED7927-A7C7-444A-A8F3-6348852AEFB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97" name="Freeform 34">
              <a:extLst>
                <a:ext uri="{FF2B5EF4-FFF2-40B4-BE49-F238E27FC236}">
                  <a16:creationId xmlns:a16="http://schemas.microsoft.com/office/drawing/2014/main" id="{08BEDF90-F9A6-4DE4-94B6-43E41603948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8" name="Freeform 35">
              <a:extLst>
                <a:ext uri="{FF2B5EF4-FFF2-40B4-BE49-F238E27FC236}">
                  <a16:creationId xmlns:a16="http://schemas.microsoft.com/office/drawing/2014/main" id="{36540D5F-1C77-438A-BF12-56455C4720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9" name="Freeform 36">
              <a:extLst>
                <a:ext uri="{FF2B5EF4-FFF2-40B4-BE49-F238E27FC236}">
                  <a16:creationId xmlns:a16="http://schemas.microsoft.com/office/drawing/2014/main" id="{52FC779A-BC55-40AC-8FFD-E014F8C051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0" name="Freeform 37">
              <a:extLst>
                <a:ext uri="{FF2B5EF4-FFF2-40B4-BE49-F238E27FC236}">
                  <a16:creationId xmlns:a16="http://schemas.microsoft.com/office/drawing/2014/main" id="{63E42DE5-DC0E-4043-8A35-20C53074A2B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1" name="Freeform 38">
              <a:extLst>
                <a:ext uri="{FF2B5EF4-FFF2-40B4-BE49-F238E27FC236}">
                  <a16:creationId xmlns:a16="http://schemas.microsoft.com/office/drawing/2014/main" id="{41581FA6-993A-4899-ADF1-0A83A6234E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2" name="Freeform 39">
              <a:extLst>
                <a:ext uri="{FF2B5EF4-FFF2-40B4-BE49-F238E27FC236}">
                  <a16:creationId xmlns:a16="http://schemas.microsoft.com/office/drawing/2014/main" id="{33C4FDB9-01D2-4CB0-BFED-216CAC7EB8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3" name="Freeform 40">
              <a:extLst>
                <a:ext uri="{FF2B5EF4-FFF2-40B4-BE49-F238E27FC236}">
                  <a16:creationId xmlns:a16="http://schemas.microsoft.com/office/drawing/2014/main" id="{34E715AB-2B68-41C4-A61F-02C413F242E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4" name="Freeform 41">
              <a:extLst>
                <a:ext uri="{FF2B5EF4-FFF2-40B4-BE49-F238E27FC236}">
                  <a16:creationId xmlns:a16="http://schemas.microsoft.com/office/drawing/2014/main" id="{D3861C35-D060-408D-9871-4DA2D0547B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5" name="Freeform 42">
              <a:extLst>
                <a:ext uri="{FF2B5EF4-FFF2-40B4-BE49-F238E27FC236}">
                  <a16:creationId xmlns:a16="http://schemas.microsoft.com/office/drawing/2014/main" id="{B4F4F38F-33FE-48A0-986D-FB771F18BE7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6" name="Freeform 43">
              <a:extLst>
                <a:ext uri="{FF2B5EF4-FFF2-40B4-BE49-F238E27FC236}">
                  <a16:creationId xmlns:a16="http://schemas.microsoft.com/office/drawing/2014/main" id="{50FCFC8E-2DC3-4F27-9E02-196830E78D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7" name="Freeform 44">
              <a:extLst>
                <a:ext uri="{FF2B5EF4-FFF2-40B4-BE49-F238E27FC236}">
                  <a16:creationId xmlns:a16="http://schemas.microsoft.com/office/drawing/2014/main" id="{3A6EE414-1500-4144-B453-BA950E5107E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8" name="Rectangle 45">
              <a:extLst>
                <a:ext uri="{FF2B5EF4-FFF2-40B4-BE49-F238E27FC236}">
                  <a16:creationId xmlns:a16="http://schemas.microsoft.com/office/drawing/2014/main" id="{0C1A9D8A-5515-4C84-AE17-A6D51243834B}"/>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09" name="Freeform 46">
              <a:extLst>
                <a:ext uri="{FF2B5EF4-FFF2-40B4-BE49-F238E27FC236}">
                  <a16:creationId xmlns:a16="http://schemas.microsoft.com/office/drawing/2014/main" id="{E8E7C8C7-FE85-4C8F-960C-3748511E08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0" name="Freeform 47">
              <a:extLst>
                <a:ext uri="{FF2B5EF4-FFF2-40B4-BE49-F238E27FC236}">
                  <a16:creationId xmlns:a16="http://schemas.microsoft.com/office/drawing/2014/main" id="{33DF2ED7-F601-4A9F-AA50-822ED85D560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1" name="Freeform 48">
              <a:extLst>
                <a:ext uri="{FF2B5EF4-FFF2-40B4-BE49-F238E27FC236}">
                  <a16:creationId xmlns:a16="http://schemas.microsoft.com/office/drawing/2014/main" id="{FEDB3A05-6FDD-4E87-B800-8F99752444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2" name="Freeform 49">
              <a:extLst>
                <a:ext uri="{FF2B5EF4-FFF2-40B4-BE49-F238E27FC236}">
                  <a16:creationId xmlns:a16="http://schemas.microsoft.com/office/drawing/2014/main" id="{AD6225C0-E391-49D5-9A7B-57C5ED60E1A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3" name="Freeform 50">
              <a:extLst>
                <a:ext uri="{FF2B5EF4-FFF2-40B4-BE49-F238E27FC236}">
                  <a16:creationId xmlns:a16="http://schemas.microsoft.com/office/drawing/2014/main" id="{B814B458-45E5-451C-9CBD-027E3776A4E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4" name="Freeform 51">
              <a:extLst>
                <a:ext uri="{FF2B5EF4-FFF2-40B4-BE49-F238E27FC236}">
                  <a16:creationId xmlns:a16="http://schemas.microsoft.com/office/drawing/2014/main" id="{59167140-9A0D-4FE7-8E37-2CD6130116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5" name="Freeform 52">
              <a:extLst>
                <a:ext uri="{FF2B5EF4-FFF2-40B4-BE49-F238E27FC236}">
                  <a16:creationId xmlns:a16="http://schemas.microsoft.com/office/drawing/2014/main" id="{2D38B213-991B-495D-8886-04CAD44C79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6" name="Freeform 53">
              <a:extLst>
                <a:ext uri="{FF2B5EF4-FFF2-40B4-BE49-F238E27FC236}">
                  <a16:creationId xmlns:a16="http://schemas.microsoft.com/office/drawing/2014/main" id="{67C1C3DA-3972-4D98-9D9E-390461B288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7" name="Freeform 54">
              <a:extLst>
                <a:ext uri="{FF2B5EF4-FFF2-40B4-BE49-F238E27FC236}">
                  <a16:creationId xmlns:a16="http://schemas.microsoft.com/office/drawing/2014/main" id="{972F8941-61DB-48E1-B9C1-E732470563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8" name="Freeform 55">
              <a:extLst>
                <a:ext uri="{FF2B5EF4-FFF2-40B4-BE49-F238E27FC236}">
                  <a16:creationId xmlns:a16="http://schemas.microsoft.com/office/drawing/2014/main" id="{857B495F-5C9B-435F-8D39-45CC57471F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9" name="Freeform 56">
              <a:extLst>
                <a:ext uri="{FF2B5EF4-FFF2-40B4-BE49-F238E27FC236}">
                  <a16:creationId xmlns:a16="http://schemas.microsoft.com/office/drawing/2014/main" id="{B607428B-B7C9-4017-84F8-19C9B2134A9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0" name="Freeform 57">
              <a:extLst>
                <a:ext uri="{FF2B5EF4-FFF2-40B4-BE49-F238E27FC236}">
                  <a16:creationId xmlns:a16="http://schemas.microsoft.com/office/drawing/2014/main" id="{A20C5139-2108-4F5E-B892-64F1D8605E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1" name="Freeform 58">
              <a:extLst>
                <a:ext uri="{FF2B5EF4-FFF2-40B4-BE49-F238E27FC236}">
                  <a16:creationId xmlns:a16="http://schemas.microsoft.com/office/drawing/2014/main" id="{C2A51623-F2F3-4584-93F5-598E56A5F4D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spTree>
    <p:extLst>
      <p:ext uri="{BB962C8B-B14F-4D97-AF65-F5344CB8AC3E}">
        <p14:creationId xmlns:p14="http://schemas.microsoft.com/office/powerpoint/2010/main" val="7378210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697E8-1D0A-8CAA-B756-6D3E5AFEE0B1}"/>
              </a:ext>
            </a:extLst>
          </p:cNvPr>
          <p:cNvSpPr>
            <a:spLocks noGrp="1"/>
          </p:cNvSpPr>
          <p:nvPr>
            <p:ph type="title"/>
          </p:nvPr>
        </p:nvSpPr>
        <p:spPr/>
        <p:txBody>
          <a:bodyPr/>
          <a:lstStyle/>
          <a:p>
            <a:r>
              <a:rPr lang="en-US" dirty="0"/>
              <a:t>Backpropagation for a Single Neuron:</a:t>
            </a:r>
          </a:p>
        </p:txBody>
      </p:sp>
      <p:pic>
        <p:nvPicPr>
          <p:cNvPr id="5" name="Picture 4" descr="Text&#10;&#10;Description automatically generated with low confidence">
            <a:extLst>
              <a:ext uri="{FF2B5EF4-FFF2-40B4-BE49-F238E27FC236}">
                <a16:creationId xmlns:a16="http://schemas.microsoft.com/office/drawing/2014/main" id="{185CC248-34F8-8F0B-6E66-E570EB5309E4}"/>
              </a:ext>
            </a:extLst>
          </p:cNvPr>
          <p:cNvPicPr>
            <a:picLocks noChangeAspect="1"/>
          </p:cNvPicPr>
          <p:nvPr/>
        </p:nvPicPr>
        <p:blipFill>
          <a:blip r:embed="rId3"/>
          <a:stretch>
            <a:fillRect/>
          </a:stretch>
        </p:blipFill>
        <p:spPr>
          <a:xfrm>
            <a:off x="1895319" y="2097088"/>
            <a:ext cx="7772399" cy="1066800"/>
          </a:xfrm>
          <a:prstGeom prst="rect">
            <a:avLst/>
          </a:prstGeom>
        </p:spPr>
      </p:pic>
      <p:pic>
        <p:nvPicPr>
          <p:cNvPr id="7" name="Picture 6" descr="Table&#10;&#10;Description automatically generated with low confidence">
            <a:extLst>
              <a:ext uri="{FF2B5EF4-FFF2-40B4-BE49-F238E27FC236}">
                <a16:creationId xmlns:a16="http://schemas.microsoft.com/office/drawing/2014/main" id="{19950101-8AC2-F998-935B-15484E3E40DD}"/>
              </a:ext>
            </a:extLst>
          </p:cNvPr>
          <p:cNvPicPr>
            <a:picLocks noChangeAspect="1"/>
          </p:cNvPicPr>
          <p:nvPr/>
        </p:nvPicPr>
        <p:blipFill>
          <a:blip r:embed="rId4"/>
          <a:stretch>
            <a:fillRect/>
          </a:stretch>
        </p:blipFill>
        <p:spPr>
          <a:xfrm>
            <a:off x="1895320" y="3163888"/>
            <a:ext cx="7772400" cy="2088401"/>
          </a:xfrm>
          <a:prstGeom prst="rect">
            <a:avLst/>
          </a:prstGeom>
        </p:spPr>
      </p:pic>
    </p:spTree>
    <p:extLst>
      <p:ext uri="{BB962C8B-B14F-4D97-AF65-F5344CB8AC3E}">
        <p14:creationId xmlns:p14="http://schemas.microsoft.com/office/powerpoint/2010/main" val="13704590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13" name="Picture 2">
            <a:extLst>
              <a:ext uri="{FF2B5EF4-FFF2-40B4-BE49-F238E27FC236}">
                <a16:creationId xmlns:a16="http://schemas.microsoft.com/office/drawing/2014/main" id="{9EB19A0D-88ED-4EC7-B012-FDA45662F22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grpSp>
        <p:nvGrpSpPr>
          <p:cNvPr id="15" name="Group 14">
            <a:extLst>
              <a:ext uri="{FF2B5EF4-FFF2-40B4-BE49-F238E27FC236}">
                <a16:creationId xmlns:a16="http://schemas.microsoft.com/office/drawing/2014/main" id="{039C885C-7507-48BC-8DA5-9B9A8A3B290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6" name="Rectangle 5">
              <a:extLst>
                <a:ext uri="{FF2B5EF4-FFF2-40B4-BE49-F238E27FC236}">
                  <a16:creationId xmlns:a16="http://schemas.microsoft.com/office/drawing/2014/main" id="{80315E80-D09C-4AAC-A1AA-6416ADD0A776}"/>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17" name="Freeform 6">
              <a:extLst>
                <a:ext uri="{FF2B5EF4-FFF2-40B4-BE49-F238E27FC236}">
                  <a16:creationId xmlns:a16="http://schemas.microsoft.com/office/drawing/2014/main" id="{464D5536-A035-4505-AF73-4F7CAE48825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8" name="Freeform 7">
              <a:extLst>
                <a:ext uri="{FF2B5EF4-FFF2-40B4-BE49-F238E27FC236}">
                  <a16:creationId xmlns:a16="http://schemas.microsoft.com/office/drawing/2014/main" id="{81218E36-F40D-459F-A201-0A62E0FA57A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9" name="Rectangle 8">
              <a:extLst>
                <a:ext uri="{FF2B5EF4-FFF2-40B4-BE49-F238E27FC236}">
                  <a16:creationId xmlns:a16="http://schemas.microsoft.com/office/drawing/2014/main" id="{5B53825A-3A84-4E26-A19D-A61548B6A596}"/>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20" name="Freeform 9">
              <a:extLst>
                <a:ext uri="{FF2B5EF4-FFF2-40B4-BE49-F238E27FC236}">
                  <a16:creationId xmlns:a16="http://schemas.microsoft.com/office/drawing/2014/main" id="{AD90489C-7868-4D44-828E-5BD078E1078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1" name="Freeform 10">
              <a:extLst>
                <a:ext uri="{FF2B5EF4-FFF2-40B4-BE49-F238E27FC236}">
                  <a16:creationId xmlns:a16="http://schemas.microsoft.com/office/drawing/2014/main" id="{98ED0810-C456-43E0-A430-4BF3E84BB3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2" name="Freeform 11">
              <a:extLst>
                <a:ext uri="{FF2B5EF4-FFF2-40B4-BE49-F238E27FC236}">
                  <a16:creationId xmlns:a16="http://schemas.microsoft.com/office/drawing/2014/main" id="{E5A0D863-274E-498B-A757-EE462B7CFC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3" name="Freeform 12">
              <a:extLst>
                <a:ext uri="{FF2B5EF4-FFF2-40B4-BE49-F238E27FC236}">
                  <a16:creationId xmlns:a16="http://schemas.microsoft.com/office/drawing/2014/main" id="{B7819E45-002E-4BE7-9D91-AF82D377627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 name="Freeform 13">
              <a:extLst>
                <a:ext uri="{FF2B5EF4-FFF2-40B4-BE49-F238E27FC236}">
                  <a16:creationId xmlns:a16="http://schemas.microsoft.com/office/drawing/2014/main" id="{8B2A702D-53E8-4674-87E0-CA1F7E5627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 name="Freeform 14">
              <a:extLst>
                <a:ext uri="{FF2B5EF4-FFF2-40B4-BE49-F238E27FC236}">
                  <a16:creationId xmlns:a16="http://schemas.microsoft.com/office/drawing/2014/main" id="{451CEEF2-55A9-4CDF-BB69-2D07031F0D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 name="Freeform 15">
              <a:extLst>
                <a:ext uri="{FF2B5EF4-FFF2-40B4-BE49-F238E27FC236}">
                  <a16:creationId xmlns:a16="http://schemas.microsoft.com/office/drawing/2014/main" id="{DCEC5350-68CD-460C-999B-A6055EA5063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7" name="Freeform 16">
              <a:extLst>
                <a:ext uri="{FF2B5EF4-FFF2-40B4-BE49-F238E27FC236}">
                  <a16:creationId xmlns:a16="http://schemas.microsoft.com/office/drawing/2014/main" id="{26945734-B592-423F-BCF3-8ED9227467C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8" name="Freeform 17">
              <a:extLst>
                <a:ext uri="{FF2B5EF4-FFF2-40B4-BE49-F238E27FC236}">
                  <a16:creationId xmlns:a16="http://schemas.microsoft.com/office/drawing/2014/main" id="{D6FF6791-D332-4D35-90E0-42011DF40C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9" name="Freeform 18">
              <a:extLst>
                <a:ext uri="{FF2B5EF4-FFF2-40B4-BE49-F238E27FC236}">
                  <a16:creationId xmlns:a16="http://schemas.microsoft.com/office/drawing/2014/main" id="{B1ED9C0C-0AD0-4F60-BB85-02B00AFE760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0" name="Freeform 19">
              <a:extLst>
                <a:ext uri="{FF2B5EF4-FFF2-40B4-BE49-F238E27FC236}">
                  <a16:creationId xmlns:a16="http://schemas.microsoft.com/office/drawing/2014/main" id="{E202B26B-3FB3-4127-9295-F6E24A75ED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1" name="Freeform 20">
              <a:extLst>
                <a:ext uri="{FF2B5EF4-FFF2-40B4-BE49-F238E27FC236}">
                  <a16:creationId xmlns:a16="http://schemas.microsoft.com/office/drawing/2014/main" id="{A9B0C70B-3686-4190-8592-736E11AB4D0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2" name="Freeform 21">
              <a:extLst>
                <a:ext uri="{FF2B5EF4-FFF2-40B4-BE49-F238E27FC236}">
                  <a16:creationId xmlns:a16="http://schemas.microsoft.com/office/drawing/2014/main" id="{3DCD01FB-20E8-42C3-AFE9-DFD3F426A15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3" name="Freeform 22">
              <a:extLst>
                <a:ext uri="{FF2B5EF4-FFF2-40B4-BE49-F238E27FC236}">
                  <a16:creationId xmlns:a16="http://schemas.microsoft.com/office/drawing/2014/main" id="{E18D3AEB-E104-4243-893A-880F9A3C45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4" name="Freeform 23">
              <a:extLst>
                <a:ext uri="{FF2B5EF4-FFF2-40B4-BE49-F238E27FC236}">
                  <a16:creationId xmlns:a16="http://schemas.microsoft.com/office/drawing/2014/main" id="{25B79020-576E-46E2-BDDD-3D93C9DD53B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5" name="Freeform 24">
              <a:extLst>
                <a:ext uri="{FF2B5EF4-FFF2-40B4-BE49-F238E27FC236}">
                  <a16:creationId xmlns:a16="http://schemas.microsoft.com/office/drawing/2014/main" id="{F9BE123C-99CB-4F9F-B6AD-D78B410111B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6" name="Freeform 25">
              <a:extLst>
                <a:ext uri="{FF2B5EF4-FFF2-40B4-BE49-F238E27FC236}">
                  <a16:creationId xmlns:a16="http://schemas.microsoft.com/office/drawing/2014/main" id="{2652409A-0FBC-471C-8070-735AA2D18C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7" name="Freeform 26">
              <a:extLst>
                <a:ext uri="{FF2B5EF4-FFF2-40B4-BE49-F238E27FC236}">
                  <a16:creationId xmlns:a16="http://schemas.microsoft.com/office/drawing/2014/main" id="{A7B0AC30-BECB-435E-B184-5893DAF4CF1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8" name="Freeform 27">
              <a:extLst>
                <a:ext uri="{FF2B5EF4-FFF2-40B4-BE49-F238E27FC236}">
                  <a16:creationId xmlns:a16="http://schemas.microsoft.com/office/drawing/2014/main" id="{209F3AA3-0D92-49EA-8E9E-E851935910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9" name="Freeform 28">
              <a:extLst>
                <a:ext uri="{FF2B5EF4-FFF2-40B4-BE49-F238E27FC236}">
                  <a16:creationId xmlns:a16="http://schemas.microsoft.com/office/drawing/2014/main" id="{96C003E9-8BC2-48CC-ABF7-540233FDB0B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0" name="Freeform 29">
              <a:extLst>
                <a:ext uri="{FF2B5EF4-FFF2-40B4-BE49-F238E27FC236}">
                  <a16:creationId xmlns:a16="http://schemas.microsoft.com/office/drawing/2014/main" id="{13BDD8BA-D378-486C-AAC9-F4BC3E8560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1" name="Freeform 30">
              <a:extLst>
                <a:ext uri="{FF2B5EF4-FFF2-40B4-BE49-F238E27FC236}">
                  <a16:creationId xmlns:a16="http://schemas.microsoft.com/office/drawing/2014/main" id="{04C38930-9B92-429B-915A-D0198D6ACD1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2" name="Freeform 31">
              <a:extLst>
                <a:ext uri="{FF2B5EF4-FFF2-40B4-BE49-F238E27FC236}">
                  <a16:creationId xmlns:a16="http://schemas.microsoft.com/office/drawing/2014/main" id="{32660743-42C8-4FFB-A77B-66678E1E1B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3" name="Freeform 32">
              <a:extLst>
                <a:ext uri="{FF2B5EF4-FFF2-40B4-BE49-F238E27FC236}">
                  <a16:creationId xmlns:a16="http://schemas.microsoft.com/office/drawing/2014/main" id="{6B242301-66B7-4876-B23A-1B97410A55A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4" name="Rectangle 33">
              <a:extLst>
                <a:ext uri="{FF2B5EF4-FFF2-40B4-BE49-F238E27FC236}">
                  <a16:creationId xmlns:a16="http://schemas.microsoft.com/office/drawing/2014/main" id="{B05C5127-C481-4571-9E17-90305CA0A918}"/>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45" name="Freeform 34">
              <a:extLst>
                <a:ext uri="{FF2B5EF4-FFF2-40B4-BE49-F238E27FC236}">
                  <a16:creationId xmlns:a16="http://schemas.microsoft.com/office/drawing/2014/main" id="{BC0F1F06-EBE2-4919-A902-A503E384D26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6" name="Freeform 35">
              <a:extLst>
                <a:ext uri="{FF2B5EF4-FFF2-40B4-BE49-F238E27FC236}">
                  <a16:creationId xmlns:a16="http://schemas.microsoft.com/office/drawing/2014/main" id="{2B2E1C8D-A953-4AED-8346-C34CFE3BE3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7" name="Freeform 36">
              <a:extLst>
                <a:ext uri="{FF2B5EF4-FFF2-40B4-BE49-F238E27FC236}">
                  <a16:creationId xmlns:a16="http://schemas.microsoft.com/office/drawing/2014/main" id="{8F150D6E-EB09-41AD-93BE-BF543BE365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8" name="Freeform 37">
              <a:extLst>
                <a:ext uri="{FF2B5EF4-FFF2-40B4-BE49-F238E27FC236}">
                  <a16:creationId xmlns:a16="http://schemas.microsoft.com/office/drawing/2014/main" id="{AE3633FE-8FF6-4FC3-8422-483E7FAEDE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9" name="Freeform 38">
              <a:extLst>
                <a:ext uri="{FF2B5EF4-FFF2-40B4-BE49-F238E27FC236}">
                  <a16:creationId xmlns:a16="http://schemas.microsoft.com/office/drawing/2014/main" id="{D233BC09-3785-4EA9-A80F-699EABFCD8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0" name="Freeform 39">
              <a:extLst>
                <a:ext uri="{FF2B5EF4-FFF2-40B4-BE49-F238E27FC236}">
                  <a16:creationId xmlns:a16="http://schemas.microsoft.com/office/drawing/2014/main" id="{DEFAAC70-9A33-41C4-9960-80B056E47F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1" name="Freeform 40">
              <a:extLst>
                <a:ext uri="{FF2B5EF4-FFF2-40B4-BE49-F238E27FC236}">
                  <a16:creationId xmlns:a16="http://schemas.microsoft.com/office/drawing/2014/main" id="{FE1B6380-FA49-4E35-B2EB-BC1D322A0A2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2" name="Freeform 41">
              <a:extLst>
                <a:ext uri="{FF2B5EF4-FFF2-40B4-BE49-F238E27FC236}">
                  <a16:creationId xmlns:a16="http://schemas.microsoft.com/office/drawing/2014/main" id="{F578AFE9-69B9-4FE3-A349-4640D49A58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3" name="Freeform 42">
              <a:extLst>
                <a:ext uri="{FF2B5EF4-FFF2-40B4-BE49-F238E27FC236}">
                  <a16:creationId xmlns:a16="http://schemas.microsoft.com/office/drawing/2014/main" id="{49C01CF4-73AC-40B8-8AA5-60072CBB342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4" name="Freeform 43">
              <a:extLst>
                <a:ext uri="{FF2B5EF4-FFF2-40B4-BE49-F238E27FC236}">
                  <a16:creationId xmlns:a16="http://schemas.microsoft.com/office/drawing/2014/main" id="{B4DA1C3D-282A-4010-9263-E2F62D7954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5" name="Freeform 44">
              <a:extLst>
                <a:ext uri="{FF2B5EF4-FFF2-40B4-BE49-F238E27FC236}">
                  <a16:creationId xmlns:a16="http://schemas.microsoft.com/office/drawing/2014/main" id="{52475A43-7A28-4A0F-BA58-C070BB882B6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6" name="Rectangle 45">
              <a:extLst>
                <a:ext uri="{FF2B5EF4-FFF2-40B4-BE49-F238E27FC236}">
                  <a16:creationId xmlns:a16="http://schemas.microsoft.com/office/drawing/2014/main" id="{0C7241CC-AC61-4580-A46E-C217B329EB28}"/>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57" name="Freeform 46">
              <a:extLst>
                <a:ext uri="{FF2B5EF4-FFF2-40B4-BE49-F238E27FC236}">
                  <a16:creationId xmlns:a16="http://schemas.microsoft.com/office/drawing/2014/main" id="{584FF8AA-E75D-483B-A344-7022541CF8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8" name="Freeform 47">
              <a:extLst>
                <a:ext uri="{FF2B5EF4-FFF2-40B4-BE49-F238E27FC236}">
                  <a16:creationId xmlns:a16="http://schemas.microsoft.com/office/drawing/2014/main" id="{AFF0ABD2-8247-432E-9F13-CCB7D0E6206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9" name="Freeform 48">
              <a:extLst>
                <a:ext uri="{FF2B5EF4-FFF2-40B4-BE49-F238E27FC236}">
                  <a16:creationId xmlns:a16="http://schemas.microsoft.com/office/drawing/2014/main" id="{8779D639-A8BE-46A3-BF82-B0498C363B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0" name="Freeform 49">
              <a:extLst>
                <a:ext uri="{FF2B5EF4-FFF2-40B4-BE49-F238E27FC236}">
                  <a16:creationId xmlns:a16="http://schemas.microsoft.com/office/drawing/2014/main" id="{62C75AD3-B601-4AB8-A449-C0375B263A5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1" name="Freeform 50">
              <a:extLst>
                <a:ext uri="{FF2B5EF4-FFF2-40B4-BE49-F238E27FC236}">
                  <a16:creationId xmlns:a16="http://schemas.microsoft.com/office/drawing/2014/main" id="{7CEBAD4A-BB32-451F-B1E1-48D6F52EBD5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2" name="Freeform 51">
              <a:extLst>
                <a:ext uri="{FF2B5EF4-FFF2-40B4-BE49-F238E27FC236}">
                  <a16:creationId xmlns:a16="http://schemas.microsoft.com/office/drawing/2014/main" id="{9EA19F7F-29F8-4DF4-AB9B-C4D507FA7C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3" name="Freeform 52">
              <a:extLst>
                <a:ext uri="{FF2B5EF4-FFF2-40B4-BE49-F238E27FC236}">
                  <a16:creationId xmlns:a16="http://schemas.microsoft.com/office/drawing/2014/main" id="{9A6E14CB-BA29-40ED-B9E1-9AF554AFDE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4" name="Freeform 53">
              <a:extLst>
                <a:ext uri="{FF2B5EF4-FFF2-40B4-BE49-F238E27FC236}">
                  <a16:creationId xmlns:a16="http://schemas.microsoft.com/office/drawing/2014/main" id="{384A67CA-9AF3-4473-9BC7-2C48C432616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5" name="Freeform 54">
              <a:extLst>
                <a:ext uri="{FF2B5EF4-FFF2-40B4-BE49-F238E27FC236}">
                  <a16:creationId xmlns:a16="http://schemas.microsoft.com/office/drawing/2014/main" id="{9DE1AF00-9D03-4DFB-B862-C8665962894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6" name="Freeform 55">
              <a:extLst>
                <a:ext uri="{FF2B5EF4-FFF2-40B4-BE49-F238E27FC236}">
                  <a16:creationId xmlns:a16="http://schemas.microsoft.com/office/drawing/2014/main" id="{03D15E32-C507-4B36-B9AB-BD0A1AEBDE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7" name="Freeform 56">
              <a:extLst>
                <a:ext uri="{FF2B5EF4-FFF2-40B4-BE49-F238E27FC236}">
                  <a16:creationId xmlns:a16="http://schemas.microsoft.com/office/drawing/2014/main" id="{978B3024-1C05-4858-A919-0ABF75EF71A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8" name="Freeform 57">
              <a:extLst>
                <a:ext uri="{FF2B5EF4-FFF2-40B4-BE49-F238E27FC236}">
                  <a16:creationId xmlns:a16="http://schemas.microsoft.com/office/drawing/2014/main" id="{04B0C1D6-8B63-4D35-83C5-5D4331190A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9" name="Freeform 58">
              <a:extLst>
                <a:ext uri="{FF2B5EF4-FFF2-40B4-BE49-F238E27FC236}">
                  <a16:creationId xmlns:a16="http://schemas.microsoft.com/office/drawing/2014/main" id="{C0409678-BF82-43B2-8F95-46A5A0E1864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grpSp>
      <p:sp>
        <p:nvSpPr>
          <p:cNvPr id="4" name="Title 1">
            <a:extLst>
              <a:ext uri="{FF2B5EF4-FFF2-40B4-BE49-F238E27FC236}">
                <a16:creationId xmlns:a16="http://schemas.microsoft.com/office/drawing/2014/main" id="{BFD68589-5965-2A99-849E-B4478DD5DEF4}"/>
              </a:ext>
            </a:extLst>
          </p:cNvPr>
          <p:cNvSpPr>
            <a:spLocks noGrp="1"/>
          </p:cNvSpPr>
          <p:nvPr>
            <p:ph type="title"/>
          </p:nvPr>
        </p:nvSpPr>
        <p:spPr>
          <a:xfrm>
            <a:off x="1617233" y="4539573"/>
            <a:ext cx="8957534" cy="1182838"/>
          </a:xfrm>
        </p:spPr>
        <p:txBody>
          <a:bodyPr vert="horz" lIns="91440" tIns="45720" rIns="91440" bIns="45720" rtlCol="0" anchor="b">
            <a:normAutofit fontScale="90000"/>
          </a:bodyPr>
          <a:lstStyle/>
          <a:p>
            <a:pPr algn="ctr"/>
            <a:r>
              <a:rPr lang="en-US" sz="4800" dirty="0"/>
              <a:t>Partial Derivatives of Neurons:</a:t>
            </a:r>
          </a:p>
        </p:txBody>
      </p:sp>
      <p:sp>
        <p:nvSpPr>
          <p:cNvPr id="71" name="Round Diagonal Corner Rectangle 6">
            <a:extLst>
              <a:ext uri="{FF2B5EF4-FFF2-40B4-BE49-F238E27FC236}">
                <a16:creationId xmlns:a16="http://schemas.microsoft.com/office/drawing/2014/main" id="{9CE97880-B96A-4BF9-BFFB-34DAA44F88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974" y="639965"/>
            <a:ext cx="10879991" cy="3598548"/>
          </a:xfrm>
          <a:prstGeom prst="round2DiagRect">
            <a:avLst>
              <a:gd name="adj1" fmla="val 9529"/>
              <a:gd name="adj2" fmla="val 0"/>
            </a:avLst>
          </a:prstGeom>
          <a:solidFill>
            <a:srgbClr val="FFFFFF"/>
          </a:solid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Diagram&#10;&#10;Description automatically generated">
            <a:extLst>
              <a:ext uri="{FF2B5EF4-FFF2-40B4-BE49-F238E27FC236}">
                <a16:creationId xmlns:a16="http://schemas.microsoft.com/office/drawing/2014/main" id="{52E6936D-C003-8EE6-C9D9-C2D34A0505B6}"/>
              </a:ext>
            </a:extLst>
          </p:cNvPr>
          <p:cNvPicPr>
            <a:picLocks noChangeAspect="1"/>
          </p:cNvPicPr>
          <p:nvPr/>
        </p:nvPicPr>
        <p:blipFill>
          <a:blip r:embed="rId5"/>
          <a:stretch>
            <a:fillRect/>
          </a:stretch>
        </p:blipFill>
        <p:spPr>
          <a:xfrm>
            <a:off x="973635" y="986942"/>
            <a:ext cx="5051471" cy="2904595"/>
          </a:xfrm>
          <a:prstGeom prst="rect">
            <a:avLst/>
          </a:prstGeom>
        </p:spPr>
      </p:pic>
      <p:pic>
        <p:nvPicPr>
          <p:cNvPr id="8" name="Picture 7" descr="Text&#10;&#10;Description automatically generated">
            <a:extLst>
              <a:ext uri="{FF2B5EF4-FFF2-40B4-BE49-F238E27FC236}">
                <a16:creationId xmlns:a16="http://schemas.microsoft.com/office/drawing/2014/main" id="{6F3835FA-AF2E-5EC0-06C5-247C35C26C72}"/>
              </a:ext>
            </a:extLst>
          </p:cNvPr>
          <p:cNvPicPr>
            <a:picLocks noChangeAspect="1"/>
          </p:cNvPicPr>
          <p:nvPr/>
        </p:nvPicPr>
        <p:blipFill>
          <a:blip r:embed="rId6"/>
          <a:stretch>
            <a:fillRect/>
          </a:stretch>
        </p:blipFill>
        <p:spPr>
          <a:xfrm>
            <a:off x="6188832" y="1965665"/>
            <a:ext cx="5051472" cy="947149"/>
          </a:xfrm>
          <a:prstGeom prst="rect">
            <a:avLst/>
          </a:prstGeom>
        </p:spPr>
      </p:pic>
    </p:spTree>
    <p:extLst>
      <p:ext uri="{BB962C8B-B14F-4D97-AF65-F5344CB8AC3E}">
        <p14:creationId xmlns:p14="http://schemas.microsoft.com/office/powerpoint/2010/main" val="40207844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8000"/>
                <a:hueMod val="94000"/>
                <a:satMod val="148000"/>
                <a:lumMod val="150000"/>
              </a:schemeClr>
            </a:gs>
            <a:gs pos="100000">
              <a:schemeClr val="bg1">
                <a:shade val="92000"/>
                <a:hueMod val="104000"/>
                <a:satMod val="140000"/>
                <a:lumMod val="68000"/>
              </a:schemeClr>
            </a:gs>
          </a:gsLst>
          <a:lin ang="5040000" scaled="0"/>
        </a:gradFill>
        <a:effectLst/>
      </p:bgPr>
    </p:bg>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9ACD3AF8-B16E-4174-8C1A-41F683C4AF8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a:solidFill>
                  <a:srgbClr val="FFFFFF"/>
                </a:solidFill>
              </a14:hiddenFill>
            </a:ext>
          </a:extLst>
        </p:spPr>
      </p:pic>
      <p:grpSp>
        <p:nvGrpSpPr>
          <p:cNvPr id="9" name="Group 8">
            <a:extLst>
              <a:ext uri="{FF2B5EF4-FFF2-40B4-BE49-F238E27FC236}">
                <a16:creationId xmlns:a16="http://schemas.microsoft.com/office/drawing/2014/main" id="{FF5EAD09-B81D-415F-8BCF-73C81AE05F2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0" name="Rectangle 5">
              <a:extLst>
                <a:ext uri="{FF2B5EF4-FFF2-40B4-BE49-F238E27FC236}">
                  <a16:creationId xmlns:a16="http://schemas.microsoft.com/office/drawing/2014/main" id="{CFB79010-8ED4-49EF-AFD2-F4D8C80B69B2}"/>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a14="http://schemas.microsoft.com/office/drawing/2010/main" w="9525">
                  <a:solidFill>
                    <a:srgbClr val="000000"/>
                  </a:solidFill>
                  <a:miter lim="800000"/>
                  <a:headEnd/>
                  <a:tailEnd/>
                </a14:hiddenLine>
              </a:ext>
            </a:extLst>
          </p:spPr>
        </p:sp>
        <p:sp>
          <p:nvSpPr>
            <p:cNvPr id="11" name="Freeform 6">
              <a:extLst>
                <a:ext uri="{FF2B5EF4-FFF2-40B4-BE49-F238E27FC236}">
                  <a16:creationId xmlns:a16="http://schemas.microsoft.com/office/drawing/2014/main" id="{4649B869-006E-42B5-9DDC-21049B130E0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2" name="Freeform 7">
              <a:extLst>
                <a:ext uri="{FF2B5EF4-FFF2-40B4-BE49-F238E27FC236}">
                  <a16:creationId xmlns:a16="http://schemas.microsoft.com/office/drawing/2014/main" id="{443096BD-333F-48B6-8220-D1F9793E40A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3" name="Rectangle 8">
              <a:extLst>
                <a:ext uri="{FF2B5EF4-FFF2-40B4-BE49-F238E27FC236}">
                  <a16:creationId xmlns:a16="http://schemas.microsoft.com/office/drawing/2014/main" id="{1A45BB9A-7E84-4B9B-923A-270A97F8524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a14="http://schemas.microsoft.com/office/drawing/2010/main" w="9525">
                  <a:solidFill>
                    <a:srgbClr val="000000"/>
                  </a:solidFill>
                  <a:miter lim="800000"/>
                  <a:headEnd/>
                  <a:tailEnd/>
                </a14:hiddenLine>
              </a:ext>
            </a:extLst>
          </p:spPr>
        </p:sp>
        <p:sp>
          <p:nvSpPr>
            <p:cNvPr id="14" name="Freeform 9">
              <a:extLst>
                <a:ext uri="{FF2B5EF4-FFF2-40B4-BE49-F238E27FC236}">
                  <a16:creationId xmlns:a16="http://schemas.microsoft.com/office/drawing/2014/main" id="{D7D7C768-2F76-4DE2-A807-1B9FFF816C2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5" name="Freeform 10">
              <a:extLst>
                <a:ext uri="{FF2B5EF4-FFF2-40B4-BE49-F238E27FC236}">
                  <a16:creationId xmlns:a16="http://schemas.microsoft.com/office/drawing/2014/main" id="{1870B32E-EE42-470E-B543-CA55AEC8CA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6" name="Freeform 11">
              <a:extLst>
                <a:ext uri="{FF2B5EF4-FFF2-40B4-BE49-F238E27FC236}">
                  <a16:creationId xmlns:a16="http://schemas.microsoft.com/office/drawing/2014/main" id="{EEF09120-11AA-4DB5-98A8-EC4923002C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7" name="Freeform 12">
              <a:extLst>
                <a:ext uri="{FF2B5EF4-FFF2-40B4-BE49-F238E27FC236}">
                  <a16:creationId xmlns:a16="http://schemas.microsoft.com/office/drawing/2014/main" id="{39CC463D-589C-461C-A234-0460EB06B88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8" name="Freeform 13">
              <a:extLst>
                <a:ext uri="{FF2B5EF4-FFF2-40B4-BE49-F238E27FC236}">
                  <a16:creationId xmlns:a16="http://schemas.microsoft.com/office/drawing/2014/main" id="{B6516153-269A-421E-A021-CB3F3C5E1D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9" name="Freeform 14">
              <a:extLst>
                <a:ext uri="{FF2B5EF4-FFF2-40B4-BE49-F238E27FC236}">
                  <a16:creationId xmlns:a16="http://schemas.microsoft.com/office/drawing/2014/main" id="{45E14300-6C4A-4F77-915F-F3B25B0237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0" name="Freeform 15">
              <a:extLst>
                <a:ext uri="{FF2B5EF4-FFF2-40B4-BE49-F238E27FC236}">
                  <a16:creationId xmlns:a16="http://schemas.microsoft.com/office/drawing/2014/main" id="{993E312A-E6A6-4B52-ADE6-618ADC89BA6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1" name="Freeform 16">
              <a:extLst>
                <a:ext uri="{FF2B5EF4-FFF2-40B4-BE49-F238E27FC236}">
                  <a16:creationId xmlns:a16="http://schemas.microsoft.com/office/drawing/2014/main" id="{2F0F3026-2480-472B-8C52-36812C81EF3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2" name="Freeform 17">
              <a:extLst>
                <a:ext uri="{FF2B5EF4-FFF2-40B4-BE49-F238E27FC236}">
                  <a16:creationId xmlns:a16="http://schemas.microsoft.com/office/drawing/2014/main" id="{34E1C992-559D-4827-9F30-31A3CA7A2B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3" name="Freeform 18">
              <a:extLst>
                <a:ext uri="{FF2B5EF4-FFF2-40B4-BE49-F238E27FC236}">
                  <a16:creationId xmlns:a16="http://schemas.microsoft.com/office/drawing/2014/main" id="{D9F2FB98-F443-498F-AAD9-6945825681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4" name="Freeform 19">
              <a:extLst>
                <a:ext uri="{FF2B5EF4-FFF2-40B4-BE49-F238E27FC236}">
                  <a16:creationId xmlns:a16="http://schemas.microsoft.com/office/drawing/2014/main" id="{75DBF6EC-ED50-43E4-8A8B-64CE86A880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5" name="Freeform 20">
              <a:extLst>
                <a:ext uri="{FF2B5EF4-FFF2-40B4-BE49-F238E27FC236}">
                  <a16:creationId xmlns:a16="http://schemas.microsoft.com/office/drawing/2014/main" id="{FD854F40-AC43-4F21-9C62-2CE35CFD2B1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6" name="Freeform 21">
              <a:extLst>
                <a:ext uri="{FF2B5EF4-FFF2-40B4-BE49-F238E27FC236}">
                  <a16:creationId xmlns:a16="http://schemas.microsoft.com/office/drawing/2014/main" id="{62CCB560-494A-4F74-9DE4-068806A893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7" name="Freeform 22">
              <a:extLst>
                <a:ext uri="{FF2B5EF4-FFF2-40B4-BE49-F238E27FC236}">
                  <a16:creationId xmlns:a16="http://schemas.microsoft.com/office/drawing/2014/main" id="{6F9A05F2-B5D2-4D8A-9A78-14E45C13FE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8" name="Freeform 23">
              <a:extLst>
                <a:ext uri="{FF2B5EF4-FFF2-40B4-BE49-F238E27FC236}">
                  <a16:creationId xmlns:a16="http://schemas.microsoft.com/office/drawing/2014/main" id="{A6373189-19BB-4BEC-84A3-432253E0580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9" name="Freeform 24">
              <a:extLst>
                <a:ext uri="{FF2B5EF4-FFF2-40B4-BE49-F238E27FC236}">
                  <a16:creationId xmlns:a16="http://schemas.microsoft.com/office/drawing/2014/main" id="{71AB3122-947A-44DB-B190-A2601C6C95C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0" name="Freeform 25">
              <a:extLst>
                <a:ext uri="{FF2B5EF4-FFF2-40B4-BE49-F238E27FC236}">
                  <a16:creationId xmlns:a16="http://schemas.microsoft.com/office/drawing/2014/main" id="{74B4109D-3AFC-4D44-87B1-0CDED3E638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1" name="Freeform 26">
              <a:extLst>
                <a:ext uri="{FF2B5EF4-FFF2-40B4-BE49-F238E27FC236}">
                  <a16:creationId xmlns:a16="http://schemas.microsoft.com/office/drawing/2014/main" id="{44AAD39F-F7C9-4D00-95E0-0465B4E8588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2" name="Freeform 27">
              <a:extLst>
                <a:ext uri="{FF2B5EF4-FFF2-40B4-BE49-F238E27FC236}">
                  <a16:creationId xmlns:a16="http://schemas.microsoft.com/office/drawing/2014/main" id="{C1DCAB8D-6EF6-4A84-8D0C-AA9226DEC9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3" name="Freeform 28">
              <a:extLst>
                <a:ext uri="{FF2B5EF4-FFF2-40B4-BE49-F238E27FC236}">
                  <a16:creationId xmlns:a16="http://schemas.microsoft.com/office/drawing/2014/main" id="{C407F97F-83CF-4703-B9E0-6335530E32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4" name="Freeform 29">
              <a:extLst>
                <a:ext uri="{FF2B5EF4-FFF2-40B4-BE49-F238E27FC236}">
                  <a16:creationId xmlns:a16="http://schemas.microsoft.com/office/drawing/2014/main" id="{0D8D2363-5D84-4CFF-89AA-3C93C859DB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5" name="Freeform 30">
              <a:extLst>
                <a:ext uri="{FF2B5EF4-FFF2-40B4-BE49-F238E27FC236}">
                  <a16:creationId xmlns:a16="http://schemas.microsoft.com/office/drawing/2014/main" id="{0435A35C-AC99-4E12-8CB0-9C640DAA945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6" name="Freeform 31">
              <a:extLst>
                <a:ext uri="{FF2B5EF4-FFF2-40B4-BE49-F238E27FC236}">
                  <a16:creationId xmlns:a16="http://schemas.microsoft.com/office/drawing/2014/main" id="{F20392CF-2256-4527-836B-2E6F88596E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7" name="Freeform 32">
              <a:extLst>
                <a:ext uri="{FF2B5EF4-FFF2-40B4-BE49-F238E27FC236}">
                  <a16:creationId xmlns:a16="http://schemas.microsoft.com/office/drawing/2014/main" id="{C52C3AD3-122C-4010-9C55-B0247F8CCAB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8" name="Rectangle 33">
              <a:extLst>
                <a:ext uri="{FF2B5EF4-FFF2-40B4-BE49-F238E27FC236}">
                  <a16:creationId xmlns:a16="http://schemas.microsoft.com/office/drawing/2014/main" id="{EFCB53ED-09C0-4AD7-9BBC-366833D5FE0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a14="http://schemas.microsoft.com/office/drawing/2010/main" w="9525">
                  <a:solidFill>
                    <a:srgbClr val="000000"/>
                  </a:solidFill>
                  <a:miter lim="800000"/>
                  <a:headEnd/>
                  <a:tailEnd/>
                </a14:hiddenLine>
              </a:ext>
            </a:extLst>
          </p:spPr>
        </p:sp>
        <p:sp>
          <p:nvSpPr>
            <p:cNvPr id="39" name="Freeform 34">
              <a:extLst>
                <a:ext uri="{FF2B5EF4-FFF2-40B4-BE49-F238E27FC236}">
                  <a16:creationId xmlns:a16="http://schemas.microsoft.com/office/drawing/2014/main" id="{6F309F52-BFCF-47D9-8089-BC049540DB4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0" name="Freeform 35">
              <a:extLst>
                <a:ext uri="{FF2B5EF4-FFF2-40B4-BE49-F238E27FC236}">
                  <a16:creationId xmlns:a16="http://schemas.microsoft.com/office/drawing/2014/main" id="{5F9AE85F-C7AA-4761-B468-2E100829BC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1" name="Freeform 36">
              <a:extLst>
                <a:ext uri="{FF2B5EF4-FFF2-40B4-BE49-F238E27FC236}">
                  <a16:creationId xmlns:a16="http://schemas.microsoft.com/office/drawing/2014/main" id="{2C81C778-91E5-4AE9-AACB-8566E7A28B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2" name="Freeform 37">
              <a:extLst>
                <a:ext uri="{FF2B5EF4-FFF2-40B4-BE49-F238E27FC236}">
                  <a16:creationId xmlns:a16="http://schemas.microsoft.com/office/drawing/2014/main" id="{6C56E0B4-58A0-4B2B-BD56-54121BB8DBB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3" name="Freeform 38">
              <a:extLst>
                <a:ext uri="{FF2B5EF4-FFF2-40B4-BE49-F238E27FC236}">
                  <a16:creationId xmlns:a16="http://schemas.microsoft.com/office/drawing/2014/main" id="{88A29CFE-13A6-4509-946F-5C074F856E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4" name="Freeform 39">
              <a:extLst>
                <a:ext uri="{FF2B5EF4-FFF2-40B4-BE49-F238E27FC236}">
                  <a16:creationId xmlns:a16="http://schemas.microsoft.com/office/drawing/2014/main" id="{00235A0A-018B-4499-AC16-AF83457BF4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5" name="Freeform 40">
              <a:extLst>
                <a:ext uri="{FF2B5EF4-FFF2-40B4-BE49-F238E27FC236}">
                  <a16:creationId xmlns:a16="http://schemas.microsoft.com/office/drawing/2014/main" id="{861DF9B7-50DC-4EBE-8B23-97FE92DBBB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6" name="Freeform 41">
              <a:extLst>
                <a:ext uri="{FF2B5EF4-FFF2-40B4-BE49-F238E27FC236}">
                  <a16:creationId xmlns:a16="http://schemas.microsoft.com/office/drawing/2014/main" id="{69673907-73D7-4729-A911-9BD078EC2E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7" name="Freeform 42">
              <a:extLst>
                <a:ext uri="{FF2B5EF4-FFF2-40B4-BE49-F238E27FC236}">
                  <a16:creationId xmlns:a16="http://schemas.microsoft.com/office/drawing/2014/main" id="{4DC844D3-8053-4EE7-A286-50157B6FD86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8" name="Freeform 43">
              <a:extLst>
                <a:ext uri="{FF2B5EF4-FFF2-40B4-BE49-F238E27FC236}">
                  <a16:creationId xmlns:a16="http://schemas.microsoft.com/office/drawing/2014/main" id="{D67575A0-A45A-4773-874C-16370E3670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9" name="Freeform 44">
              <a:extLst>
                <a:ext uri="{FF2B5EF4-FFF2-40B4-BE49-F238E27FC236}">
                  <a16:creationId xmlns:a16="http://schemas.microsoft.com/office/drawing/2014/main" id="{4327252B-B62B-4DE0-A924-B7F6E40AD96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50" name="Rectangle 45">
              <a:extLst>
                <a:ext uri="{FF2B5EF4-FFF2-40B4-BE49-F238E27FC236}">
                  <a16:creationId xmlns:a16="http://schemas.microsoft.com/office/drawing/2014/main" id="{778BC6A7-AC19-497B-A7C6-E447B2EBDAB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a14="http://schemas.microsoft.com/office/drawing/2010/main" w="9525">
                  <a:solidFill>
                    <a:srgbClr val="000000"/>
                  </a:solidFill>
                  <a:miter lim="800000"/>
                  <a:headEnd/>
                  <a:tailEnd/>
                </a14:hiddenLine>
              </a:ext>
            </a:extLst>
          </p:spPr>
        </p:sp>
        <p:sp>
          <p:nvSpPr>
            <p:cNvPr id="51" name="Freeform 46">
              <a:extLst>
                <a:ext uri="{FF2B5EF4-FFF2-40B4-BE49-F238E27FC236}">
                  <a16:creationId xmlns:a16="http://schemas.microsoft.com/office/drawing/2014/main" id="{4E79A87B-BF1F-437A-9FED-BE93025E50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52" name="Freeform 47">
              <a:extLst>
                <a:ext uri="{FF2B5EF4-FFF2-40B4-BE49-F238E27FC236}">
                  <a16:creationId xmlns:a16="http://schemas.microsoft.com/office/drawing/2014/main" id="{DFAAF3CC-B4E0-45C8-AC2D-EF0D6D823D1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53" name="Freeform 48">
              <a:extLst>
                <a:ext uri="{FF2B5EF4-FFF2-40B4-BE49-F238E27FC236}">
                  <a16:creationId xmlns:a16="http://schemas.microsoft.com/office/drawing/2014/main" id="{A5A12C87-1E4A-4664-B2F4-A1C8B656F9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54" name="Freeform 49">
              <a:extLst>
                <a:ext uri="{FF2B5EF4-FFF2-40B4-BE49-F238E27FC236}">
                  <a16:creationId xmlns:a16="http://schemas.microsoft.com/office/drawing/2014/main" id="{B3AF8230-4630-4505-ADDB-16A9B6B3772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55" name="Freeform 50">
              <a:extLst>
                <a:ext uri="{FF2B5EF4-FFF2-40B4-BE49-F238E27FC236}">
                  <a16:creationId xmlns:a16="http://schemas.microsoft.com/office/drawing/2014/main" id="{33F93F6D-724D-42F3-AF1D-3081EAB5D1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56" name="Freeform 51">
              <a:extLst>
                <a:ext uri="{FF2B5EF4-FFF2-40B4-BE49-F238E27FC236}">
                  <a16:creationId xmlns:a16="http://schemas.microsoft.com/office/drawing/2014/main" id="{F5DD7A8F-FB67-4E79-80DB-0FAF3A0989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57" name="Freeform 52">
              <a:extLst>
                <a:ext uri="{FF2B5EF4-FFF2-40B4-BE49-F238E27FC236}">
                  <a16:creationId xmlns:a16="http://schemas.microsoft.com/office/drawing/2014/main" id="{7B140A84-E89E-4A80-9DF8-7BCA45F908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58" name="Freeform 53">
              <a:extLst>
                <a:ext uri="{FF2B5EF4-FFF2-40B4-BE49-F238E27FC236}">
                  <a16:creationId xmlns:a16="http://schemas.microsoft.com/office/drawing/2014/main" id="{279E1D6A-EFE2-44C6-A5BF-DFADF0DC91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59" name="Freeform 54">
              <a:extLst>
                <a:ext uri="{FF2B5EF4-FFF2-40B4-BE49-F238E27FC236}">
                  <a16:creationId xmlns:a16="http://schemas.microsoft.com/office/drawing/2014/main" id="{C9FA2204-561F-4ABB-988C-03053820F1D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60" name="Freeform 55">
              <a:extLst>
                <a:ext uri="{FF2B5EF4-FFF2-40B4-BE49-F238E27FC236}">
                  <a16:creationId xmlns:a16="http://schemas.microsoft.com/office/drawing/2014/main" id="{8BD7D04E-AC0A-424F-BC40-28842DAFFA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61" name="Freeform 56">
              <a:extLst>
                <a:ext uri="{FF2B5EF4-FFF2-40B4-BE49-F238E27FC236}">
                  <a16:creationId xmlns:a16="http://schemas.microsoft.com/office/drawing/2014/main" id="{32B616A2-FE09-47DD-B58C-12EE58B7CA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62" name="Freeform 57">
              <a:extLst>
                <a:ext uri="{FF2B5EF4-FFF2-40B4-BE49-F238E27FC236}">
                  <a16:creationId xmlns:a16="http://schemas.microsoft.com/office/drawing/2014/main" id="{08C5EAF5-6064-484E-BA05-80D09D84EA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63" name="Freeform 58">
              <a:extLst>
                <a:ext uri="{FF2B5EF4-FFF2-40B4-BE49-F238E27FC236}">
                  <a16:creationId xmlns:a16="http://schemas.microsoft.com/office/drawing/2014/main" id="{F11D90DF-D275-4725-884C-77E5E01D89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grpSp>
      <p:grpSp>
        <p:nvGrpSpPr>
          <p:cNvPr id="65" name="Group 64">
            <a:extLst>
              <a:ext uri="{FF2B5EF4-FFF2-40B4-BE49-F238E27FC236}">
                <a16:creationId xmlns:a16="http://schemas.microsoft.com/office/drawing/2014/main" id="{9BE10567-6165-46A7-867D-4690A16B46D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66" name="Rectangle 65">
              <a:extLst>
                <a:ext uri="{FF2B5EF4-FFF2-40B4-BE49-F238E27FC236}">
                  <a16:creationId xmlns:a16="http://schemas.microsoft.com/office/drawing/2014/main" id="{0F4DB1F4-429C-4C85-85D7-C4D81996D3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7" name="Picture 2">
              <a:extLst>
                <a:ext uri="{FF2B5EF4-FFF2-40B4-BE49-F238E27FC236}">
                  <a16:creationId xmlns:a16="http://schemas.microsoft.com/office/drawing/2014/main" id="{159C0DA6-71D9-4C96-A774-7FADF5E0A4C4}"/>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grpSp>
      <p:sp>
        <p:nvSpPr>
          <p:cNvPr id="69" name="Round Diagonal Corner Rectangle 7">
            <a:extLst>
              <a:ext uri="{FF2B5EF4-FFF2-40B4-BE49-F238E27FC236}">
                <a16:creationId xmlns:a16="http://schemas.microsoft.com/office/drawing/2014/main" id="{4B24F6DB-F114-44A7-BB56-D401884E4E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82333" y="2235200"/>
            <a:ext cx="7027334" cy="2396067"/>
          </a:xfrm>
          <a:prstGeom prst="round2DiagRect">
            <a:avLst>
              <a:gd name="adj1" fmla="val 9246"/>
              <a:gd name="adj2" fmla="val 0"/>
            </a:avLst>
          </a:prstGeom>
          <a:solidFill>
            <a:srgbClr val="000000">
              <a:alpha val="80000"/>
            </a:srgb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71" name="Group 70">
            <a:extLst>
              <a:ext uri="{FF2B5EF4-FFF2-40B4-BE49-F238E27FC236}">
                <a16:creationId xmlns:a16="http://schemas.microsoft.com/office/drawing/2014/main" id="{4DB50ECD-225E-4F81-AF7B-706DD05F3BA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5895" y="2900097"/>
            <a:ext cx="10982062" cy="1211524"/>
            <a:chOff x="605895" y="2900097"/>
            <a:chExt cx="10982062" cy="1211524"/>
          </a:xfrm>
          <a:effectLst/>
        </p:grpSpPr>
        <p:sp>
          <p:nvSpPr>
            <p:cNvPr id="72" name="Freeform 32">
              <a:extLst>
                <a:ext uri="{FF2B5EF4-FFF2-40B4-BE49-F238E27FC236}">
                  <a16:creationId xmlns:a16="http://schemas.microsoft.com/office/drawing/2014/main" id="{CBC3B006-1357-4969-BC3D-CDD91E492B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9653587" y="33797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73" name="Freeform 33">
              <a:extLst>
                <a:ext uri="{FF2B5EF4-FFF2-40B4-BE49-F238E27FC236}">
                  <a16:creationId xmlns:a16="http://schemas.microsoft.com/office/drawing/2014/main" id="{0D6E4F1D-B331-41B5-90EF-2236C1EE155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0078244" y="33107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74" name="Freeform 34">
              <a:extLst>
                <a:ext uri="{FF2B5EF4-FFF2-40B4-BE49-F238E27FC236}">
                  <a16:creationId xmlns:a16="http://schemas.microsoft.com/office/drawing/2014/main" id="{54A60014-21DF-44E5-9137-43357188501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1146631" y="35742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75" name="Freeform 37">
              <a:extLst>
                <a:ext uri="{FF2B5EF4-FFF2-40B4-BE49-F238E27FC236}">
                  <a16:creationId xmlns:a16="http://schemas.microsoft.com/office/drawing/2014/main" id="{40B768C0-B003-45F4-9A06-EA3509A90B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10230644" y="30345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76" name="Freeform 35">
              <a:extLst>
                <a:ext uri="{FF2B5EF4-FFF2-40B4-BE49-F238E27FC236}">
                  <a16:creationId xmlns:a16="http://schemas.microsoft.com/office/drawing/2014/main" id="{5E479182-2054-4AD9-823D-81CFAD7F2C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034587" y="25627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77" name="Freeform 36">
              <a:extLst>
                <a:ext uri="{FF2B5EF4-FFF2-40B4-BE49-F238E27FC236}">
                  <a16:creationId xmlns:a16="http://schemas.microsoft.com/office/drawing/2014/main" id="{A7D912CF-756A-41F1-8BF1-5BA7D1BD052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0747375" y="32326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78" name="Freeform 38">
              <a:extLst>
                <a:ext uri="{FF2B5EF4-FFF2-40B4-BE49-F238E27FC236}">
                  <a16:creationId xmlns:a16="http://schemas.microsoft.com/office/drawing/2014/main" id="{734B6F35-2160-44B1-AB00-F628C84B14F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1399044" y="30953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79" name="Freeform 39">
              <a:extLst>
                <a:ext uri="{FF2B5EF4-FFF2-40B4-BE49-F238E27FC236}">
                  <a16:creationId xmlns:a16="http://schemas.microsoft.com/office/drawing/2014/main" id="{D8657E76-4F63-44FE-86C5-54CA174FCB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353675" y="21531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0" name="Freeform 40">
              <a:extLst>
                <a:ext uri="{FF2B5EF4-FFF2-40B4-BE49-F238E27FC236}">
                  <a16:creationId xmlns:a16="http://schemas.microsoft.com/office/drawing/2014/main" id="{482CEB8C-90E5-4152-8B52-A2881B98A3B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9848850" y="33088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1" name="Rectangle 41">
              <a:extLst>
                <a:ext uri="{FF2B5EF4-FFF2-40B4-BE49-F238E27FC236}">
                  <a16:creationId xmlns:a16="http://schemas.microsoft.com/office/drawing/2014/main" id="{85010FC2-BC4C-4692-876D-7FE363BFC63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5400000">
              <a:off x="9721056" y="32842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sp>
          <p:nvSpPr>
            <p:cNvPr id="82" name="Freeform 32">
              <a:extLst>
                <a:ext uri="{FF2B5EF4-FFF2-40B4-BE49-F238E27FC236}">
                  <a16:creationId xmlns:a16="http://schemas.microsoft.com/office/drawing/2014/main" id="{714C1223-2B78-4715-9ACB-079A60D16D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2122751" y="35321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3" name="Freeform 33">
              <a:extLst>
                <a:ext uri="{FF2B5EF4-FFF2-40B4-BE49-F238E27FC236}">
                  <a16:creationId xmlns:a16="http://schemas.microsoft.com/office/drawing/2014/main" id="{1D9109D3-C92A-410B-9B43-5F02B2D84EE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1958445" y="34631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4" name="Freeform 34">
              <a:extLst>
                <a:ext uri="{FF2B5EF4-FFF2-40B4-BE49-F238E27FC236}">
                  <a16:creationId xmlns:a16="http://schemas.microsoft.com/office/drawing/2014/main" id="{EF5B327A-A1AE-42F3-815E-84F4AA2948C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858308" y="37266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5" name="Freeform 37">
              <a:extLst>
                <a:ext uri="{FF2B5EF4-FFF2-40B4-BE49-F238E27FC236}">
                  <a16:creationId xmlns:a16="http://schemas.microsoft.com/office/drawing/2014/main" id="{77738BDE-751F-4D4C-B4C4-C9DF3EA291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1658407" y="31869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6" name="Freeform 35">
              <a:extLst>
                <a:ext uri="{FF2B5EF4-FFF2-40B4-BE49-F238E27FC236}">
                  <a16:creationId xmlns:a16="http://schemas.microsoft.com/office/drawing/2014/main" id="{9C8C4AD6-72BF-490C-963C-97C7FD7E7E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860814" y="27151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7" name="Freeform 36">
              <a:extLst>
                <a:ext uri="{FF2B5EF4-FFF2-40B4-BE49-F238E27FC236}">
                  <a16:creationId xmlns:a16="http://schemas.microsoft.com/office/drawing/2014/main" id="{94990E31-5AA8-4502-A963-CE1B539DAC4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1289314" y="33850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8" name="Freeform 38">
              <a:extLst>
                <a:ext uri="{FF2B5EF4-FFF2-40B4-BE49-F238E27FC236}">
                  <a16:creationId xmlns:a16="http://schemas.microsoft.com/office/drawing/2014/main" id="{9E703E9D-ED76-449C-A8C0-7A1E24B8B2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605895" y="32477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9" name="Freeform 39">
              <a:extLst>
                <a:ext uri="{FF2B5EF4-FFF2-40B4-BE49-F238E27FC236}">
                  <a16:creationId xmlns:a16="http://schemas.microsoft.com/office/drawing/2014/main" id="{C70A75E8-C815-4CCF-ABEE-83F19BFE05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532202" y="23055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0" name="Freeform 40">
              <a:extLst>
                <a:ext uri="{FF2B5EF4-FFF2-40B4-BE49-F238E27FC236}">
                  <a16:creationId xmlns:a16="http://schemas.microsoft.com/office/drawing/2014/main" id="{E15638E1-6A92-4D31-A034-853A65A754E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2154501" y="34612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1" name="Rectangle 41">
              <a:extLst>
                <a:ext uri="{FF2B5EF4-FFF2-40B4-BE49-F238E27FC236}">
                  <a16:creationId xmlns:a16="http://schemas.microsoft.com/office/drawing/2014/main" id="{EA3E8D58-D52B-4300-8A50-5696430D1A6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16200000" flipH="1">
              <a:off x="2448983" y="34366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grpSp>
      <p:sp>
        <p:nvSpPr>
          <p:cNvPr id="2" name="Title 1">
            <a:extLst>
              <a:ext uri="{FF2B5EF4-FFF2-40B4-BE49-F238E27FC236}">
                <a16:creationId xmlns:a16="http://schemas.microsoft.com/office/drawing/2014/main" id="{8301DB1F-3C15-EC14-4E82-ACF9B39E5809}"/>
              </a:ext>
            </a:extLst>
          </p:cNvPr>
          <p:cNvSpPr>
            <a:spLocks noGrp="1"/>
          </p:cNvSpPr>
          <p:nvPr>
            <p:ph type="title"/>
          </p:nvPr>
        </p:nvSpPr>
        <p:spPr>
          <a:xfrm>
            <a:off x="2667000" y="2328334"/>
            <a:ext cx="6858000" cy="1367896"/>
          </a:xfrm>
        </p:spPr>
        <p:txBody>
          <a:bodyPr vert="horz" lIns="91440" tIns="45720" rIns="91440" bIns="45720" rtlCol="0" anchor="b">
            <a:normAutofit/>
          </a:bodyPr>
          <a:lstStyle/>
          <a:p>
            <a:pPr algn="ctr"/>
            <a:r>
              <a:rPr lang="en-US" sz="4400">
                <a:solidFill>
                  <a:srgbClr val="FFFFFF"/>
                </a:solidFill>
              </a:rPr>
              <a:t>Stochastic Gradient Descent</a:t>
            </a:r>
          </a:p>
        </p:txBody>
      </p:sp>
    </p:spTree>
    <p:extLst>
      <p:ext uri="{BB962C8B-B14F-4D97-AF65-F5344CB8AC3E}">
        <p14:creationId xmlns:p14="http://schemas.microsoft.com/office/powerpoint/2010/main" val="268202433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8">
            <a:extLst>
              <a:ext uri="{FF2B5EF4-FFF2-40B4-BE49-F238E27FC236}">
                <a16:creationId xmlns:a16="http://schemas.microsoft.com/office/drawing/2014/main" id="{54B9C16B-AC4A-44ED-9075-F76549B46E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62A2FEB6-F419-4684-9ABC-9E32E012E8B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00" y="-11384"/>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12" name="Rectangle 5">
              <a:extLst>
                <a:ext uri="{FF2B5EF4-FFF2-40B4-BE49-F238E27FC236}">
                  <a16:creationId xmlns:a16="http://schemas.microsoft.com/office/drawing/2014/main" id="{21E24A15-28D6-4CEB-9268-0BB0BEEAF38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miter lim="800000"/>
                  <a:headEnd/>
                  <a:tailEnd/>
                </a14:hiddenLine>
              </a:ext>
            </a:extLst>
          </p:spPr>
        </p:sp>
        <p:sp>
          <p:nvSpPr>
            <p:cNvPr id="13" name="Freeform 6">
              <a:extLst>
                <a:ext uri="{FF2B5EF4-FFF2-40B4-BE49-F238E27FC236}">
                  <a16:creationId xmlns:a16="http://schemas.microsoft.com/office/drawing/2014/main" id="{4345933F-9633-4510-90E1-08B0E2A19E7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4" name="Freeform 7">
              <a:extLst>
                <a:ext uri="{FF2B5EF4-FFF2-40B4-BE49-F238E27FC236}">
                  <a16:creationId xmlns:a16="http://schemas.microsoft.com/office/drawing/2014/main" id="{C68A48FB-1BE4-4053-A76F-5A5511BA0E0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5" name="Freeform 8">
              <a:extLst>
                <a:ext uri="{FF2B5EF4-FFF2-40B4-BE49-F238E27FC236}">
                  <a16:creationId xmlns:a16="http://schemas.microsoft.com/office/drawing/2014/main" id="{8149777B-6A9F-4C95-BF44-F964645071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6" name="Freeform 9">
              <a:extLst>
                <a:ext uri="{FF2B5EF4-FFF2-40B4-BE49-F238E27FC236}">
                  <a16:creationId xmlns:a16="http://schemas.microsoft.com/office/drawing/2014/main" id="{0654845E-622A-4AD3-8F3A-6E1DEAB5FCA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7" name="Freeform 10">
              <a:extLst>
                <a:ext uri="{FF2B5EF4-FFF2-40B4-BE49-F238E27FC236}">
                  <a16:creationId xmlns:a16="http://schemas.microsoft.com/office/drawing/2014/main" id="{DF1C0739-3D08-4C83-857E-B0724A6E8C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8" name="Freeform 11">
              <a:extLst>
                <a:ext uri="{FF2B5EF4-FFF2-40B4-BE49-F238E27FC236}">
                  <a16:creationId xmlns:a16="http://schemas.microsoft.com/office/drawing/2014/main" id="{D235EAA0-7D5A-453A-9643-EE7A4954EA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9" name="Freeform 12">
              <a:extLst>
                <a:ext uri="{FF2B5EF4-FFF2-40B4-BE49-F238E27FC236}">
                  <a16:creationId xmlns:a16="http://schemas.microsoft.com/office/drawing/2014/main" id="{94C6FB7C-72DE-42DE-8F58-CCE9B8F5562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20" name="Freeform 13">
              <a:extLst>
                <a:ext uri="{FF2B5EF4-FFF2-40B4-BE49-F238E27FC236}">
                  <a16:creationId xmlns:a16="http://schemas.microsoft.com/office/drawing/2014/main" id="{FE31E0FE-EC8D-4EA7-BD9D-02F8C54FDB3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21" name="Freeform 14">
              <a:extLst>
                <a:ext uri="{FF2B5EF4-FFF2-40B4-BE49-F238E27FC236}">
                  <a16:creationId xmlns:a16="http://schemas.microsoft.com/office/drawing/2014/main" id="{69FE4B12-13E0-48F9-9E18-66406B8D3C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22" name="Freeform 15">
              <a:extLst>
                <a:ext uri="{FF2B5EF4-FFF2-40B4-BE49-F238E27FC236}">
                  <a16:creationId xmlns:a16="http://schemas.microsoft.com/office/drawing/2014/main" id="{87FAADC3-B321-43EE-B8F3-2842D84098D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23" name="Line 16">
              <a:extLst>
                <a:ext uri="{FF2B5EF4-FFF2-40B4-BE49-F238E27FC236}">
                  <a16:creationId xmlns:a16="http://schemas.microsoft.com/office/drawing/2014/main" id="{90461464-1683-402F-A72B-8558CC67774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24" name="Freeform 17">
              <a:extLst>
                <a:ext uri="{FF2B5EF4-FFF2-40B4-BE49-F238E27FC236}">
                  <a16:creationId xmlns:a16="http://schemas.microsoft.com/office/drawing/2014/main" id="{70F594E7-32D0-45B9-A3CF-636CF6FCBD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25" name="Freeform 18">
              <a:extLst>
                <a:ext uri="{FF2B5EF4-FFF2-40B4-BE49-F238E27FC236}">
                  <a16:creationId xmlns:a16="http://schemas.microsoft.com/office/drawing/2014/main" id="{8AEF60E1-26C2-4E3C-B839-347DDD23C3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26" name="Freeform 19">
              <a:extLst>
                <a:ext uri="{FF2B5EF4-FFF2-40B4-BE49-F238E27FC236}">
                  <a16:creationId xmlns:a16="http://schemas.microsoft.com/office/drawing/2014/main" id="{792FE54B-EE9D-4E57-B6BC-6A9196BE89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27" name="Freeform 20">
              <a:extLst>
                <a:ext uri="{FF2B5EF4-FFF2-40B4-BE49-F238E27FC236}">
                  <a16:creationId xmlns:a16="http://schemas.microsoft.com/office/drawing/2014/main" id="{72BE56DF-619D-463E-8F88-CABA09DA88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28" name="Rectangle 21">
              <a:extLst>
                <a:ext uri="{FF2B5EF4-FFF2-40B4-BE49-F238E27FC236}">
                  <a16:creationId xmlns:a16="http://schemas.microsoft.com/office/drawing/2014/main" id="{C7430457-1935-4BBF-A6A7-7C3125A02EF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miter lim="800000"/>
                  <a:headEnd/>
                  <a:tailEnd/>
                </a14:hiddenLine>
              </a:ext>
            </a:extLst>
          </p:spPr>
        </p:sp>
        <p:sp>
          <p:nvSpPr>
            <p:cNvPr id="29" name="Freeform 22">
              <a:extLst>
                <a:ext uri="{FF2B5EF4-FFF2-40B4-BE49-F238E27FC236}">
                  <a16:creationId xmlns:a16="http://schemas.microsoft.com/office/drawing/2014/main" id="{BB006150-E547-4E84-A2B1-59131F3D53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30" name="Freeform 23">
              <a:extLst>
                <a:ext uri="{FF2B5EF4-FFF2-40B4-BE49-F238E27FC236}">
                  <a16:creationId xmlns:a16="http://schemas.microsoft.com/office/drawing/2014/main" id="{5A8CD074-956B-41A4-870B-001554B69B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31" name="Freeform 24">
              <a:extLst>
                <a:ext uri="{FF2B5EF4-FFF2-40B4-BE49-F238E27FC236}">
                  <a16:creationId xmlns:a16="http://schemas.microsoft.com/office/drawing/2014/main" id="{070C253B-974E-459F-AD0B-7057224828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32" name="Freeform 25">
              <a:extLst>
                <a:ext uri="{FF2B5EF4-FFF2-40B4-BE49-F238E27FC236}">
                  <a16:creationId xmlns:a16="http://schemas.microsoft.com/office/drawing/2014/main" id="{BBC07B3D-A631-44EA-861A-7D80383A102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33" name="Freeform 26">
              <a:extLst>
                <a:ext uri="{FF2B5EF4-FFF2-40B4-BE49-F238E27FC236}">
                  <a16:creationId xmlns:a16="http://schemas.microsoft.com/office/drawing/2014/main" id="{32039DC6-B4CF-4A5A-8D17-3A568D125C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34" name="Freeform 27">
              <a:extLst>
                <a:ext uri="{FF2B5EF4-FFF2-40B4-BE49-F238E27FC236}">
                  <a16:creationId xmlns:a16="http://schemas.microsoft.com/office/drawing/2014/main" id="{99E0C81F-5D8D-4AF8-BDE5-4DF75868F7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35" name="Freeform 28">
              <a:extLst>
                <a:ext uri="{FF2B5EF4-FFF2-40B4-BE49-F238E27FC236}">
                  <a16:creationId xmlns:a16="http://schemas.microsoft.com/office/drawing/2014/main" id="{0D946680-855C-41EC-BBA2-61F6F776E54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36" name="Freeform 29">
              <a:extLst>
                <a:ext uri="{FF2B5EF4-FFF2-40B4-BE49-F238E27FC236}">
                  <a16:creationId xmlns:a16="http://schemas.microsoft.com/office/drawing/2014/main" id="{E6FAD9E8-6E13-45A0-A5D6-8BCAD27B408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37" name="Freeform 30">
              <a:extLst>
                <a:ext uri="{FF2B5EF4-FFF2-40B4-BE49-F238E27FC236}">
                  <a16:creationId xmlns:a16="http://schemas.microsoft.com/office/drawing/2014/main" id="{0CCBC8FA-0581-454F-9FD1-6B6102A1AA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38" name="Freeform 31">
              <a:extLst>
                <a:ext uri="{FF2B5EF4-FFF2-40B4-BE49-F238E27FC236}">
                  <a16:creationId xmlns:a16="http://schemas.microsoft.com/office/drawing/2014/main" id="{5D6C328F-65A5-41E8-86E9-E4E638CC3B4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grpSp>
      <p:pic>
        <p:nvPicPr>
          <p:cNvPr id="40" name="Picture 2">
            <a:extLst>
              <a:ext uri="{FF2B5EF4-FFF2-40B4-BE49-F238E27FC236}">
                <a16:creationId xmlns:a16="http://schemas.microsoft.com/office/drawing/2014/main" id="{3E94A106-9341-485C-9057-9D62B2BD083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rcRect/>
          <a:stretch>
            <a:fillRect/>
          </a:stretch>
        </p:blipFill>
        <p:spPr bwMode="auto">
          <a:xfrm>
            <a:off x="1190" y="-2"/>
            <a:ext cx="4061525" cy="6858001"/>
          </a:xfrm>
          <a:prstGeom prst="rect">
            <a:avLst/>
          </a:prstGeom>
          <a:extLst>
            <a:ext uri="{909E8E84-426E-40dd-AFC4-6F175D3DCCD1}">
              <a14:hiddenFill xmlns:a14="http://schemas.microsoft.com/office/drawing/2010/main" xmlns:dgm="http://schemas.openxmlformats.org/drawingml/2006/diagram" xmlns:p14="http://schemas.microsoft.com/office/powerpoint/2010/main" xmlns:a16="http://schemas.microsoft.com/office/drawing/2014/main" xmlns="">
                <a:solidFill>
                  <a:srgbClr val="FFFFFF"/>
                </a:solidFill>
              </a14:hiddenFill>
            </a:ext>
          </a:extLst>
        </p:spPr>
      </p:pic>
      <p:sp>
        <p:nvSpPr>
          <p:cNvPr id="42" name="Rectangle 41">
            <a:extLst>
              <a:ext uri="{FF2B5EF4-FFF2-40B4-BE49-F238E27FC236}">
                <a16:creationId xmlns:a16="http://schemas.microsoft.com/office/drawing/2014/main" id="{B53044DC-4918-43DA-B49D-91673C6C94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53"/>
            <a:ext cx="4055621"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grpSp>
        <p:nvGrpSpPr>
          <p:cNvPr id="44" name="Group 43">
            <a:extLst>
              <a:ext uri="{FF2B5EF4-FFF2-40B4-BE49-F238E27FC236}">
                <a16:creationId xmlns:a16="http://schemas.microsoft.com/office/drawing/2014/main" id="{1DCE6B36-1420-43AB-86CF-4E653A517B9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90" y="-9998"/>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45" name="Rectangle 5">
              <a:extLst>
                <a:ext uri="{FF2B5EF4-FFF2-40B4-BE49-F238E27FC236}">
                  <a16:creationId xmlns:a16="http://schemas.microsoft.com/office/drawing/2014/main" id="{72626E0B-9628-468E-A713-011C02F602BB}"/>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miter lim="800000"/>
                  <a:headEnd/>
                  <a:tailEnd/>
                </a14:hiddenLine>
              </a:ext>
            </a:extLst>
          </p:spPr>
        </p:sp>
        <p:sp>
          <p:nvSpPr>
            <p:cNvPr id="46" name="Freeform 6">
              <a:extLst>
                <a:ext uri="{FF2B5EF4-FFF2-40B4-BE49-F238E27FC236}">
                  <a16:creationId xmlns:a16="http://schemas.microsoft.com/office/drawing/2014/main" id="{93F7977A-BD91-4B0D-9A8D-372DB67AD8D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47" name="Freeform 7">
              <a:extLst>
                <a:ext uri="{FF2B5EF4-FFF2-40B4-BE49-F238E27FC236}">
                  <a16:creationId xmlns:a16="http://schemas.microsoft.com/office/drawing/2014/main" id="{9FEE6A56-01A1-404D-864E-1C2587C9AFB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48" name="Freeform 8">
              <a:extLst>
                <a:ext uri="{FF2B5EF4-FFF2-40B4-BE49-F238E27FC236}">
                  <a16:creationId xmlns:a16="http://schemas.microsoft.com/office/drawing/2014/main" id="{E74DBBF2-EF6F-4E3E-B183-F8EEE76094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49" name="Freeform 9">
              <a:extLst>
                <a:ext uri="{FF2B5EF4-FFF2-40B4-BE49-F238E27FC236}">
                  <a16:creationId xmlns:a16="http://schemas.microsoft.com/office/drawing/2014/main" id="{ABCF0F27-B056-474C-A0FB-1DB747A92FB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50" name="Freeform 10">
              <a:extLst>
                <a:ext uri="{FF2B5EF4-FFF2-40B4-BE49-F238E27FC236}">
                  <a16:creationId xmlns:a16="http://schemas.microsoft.com/office/drawing/2014/main" id="{0A0A5B7B-BA2A-45CC-AABE-9D5B08A5DB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51" name="Freeform 11">
              <a:extLst>
                <a:ext uri="{FF2B5EF4-FFF2-40B4-BE49-F238E27FC236}">
                  <a16:creationId xmlns:a16="http://schemas.microsoft.com/office/drawing/2014/main" id="{3C9A5D2B-1787-4954-9108-B9D497A87C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52" name="Freeform 12">
              <a:extLst>
                <a:ext uri="{FF2B5EF4-FFF2-40B4-BE49-F238E27FC236}">
                  <a16:creationId xmlns:a16="http://schemas.microsoft.com/office/drawing/2014/main" id="{818C4F8B-7556-49A7-83C6-C8F631F6A98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53" name="Freeform 13">
              <a:extLst>
                <a:ext uri="{FF2B5EF4-FFF2-40B4-BE49-F238E27FC236}">
                  <a16:creationId xmlns:a16="http://schemas.microsoft.com/office/drawing/2014/main" id="{22BED614-D078-47EA-9C72-190217FDD5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54" name="Freeform 14">
              <a:extLst>
                <a:ext uri="{FF2B5EF4-FFF2-40B4-BE49-F238E27FC236}">
                  <a16:creationId xmlns:a16="http://schemas.microsoft.com/office/drawing/2014/main" id="{73DE0BF2-86D7-4038-AC4B-AF0F116A58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55" name="Freeform 15">
              <a:extLst>
                <a:ext uri="{FF2B5EF4-FFF2-40B4-BE49-F238E27FC236}">
                  <a16:creationId xmlns:a16="http://schemas.microsoft.com/office/drawing/2014/main" id="{11D8BB55-D027-420C-9EF9-49B3BA79DC7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56" name="Line 16">
              <a:extLst>
                <a:ext uri="{FF2B5EF4-FFF2-40B4-BE49-F238E27FC236}">
                  <a16:creationId xmlns:a16="http://schemas.microsoft.com/office/drawing/2014/main" id="{3FAEF5CE-07ED-46A7-9777-D86C70719583}"/>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57" name="Freeform 17">
              <a:extLst>
                <a:ext uri="{FF2B5EF4-FFF2-40B4-BE49-F238E27FC236}">
                  <a16:creationId xmlns:a16="http://schemas.microsoft.com/office/drawing/2014/main" id="{29CAFB1A-357C-4313-B734-1CD4E4F9D2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58" name="Freeform 18">
              <a:extLst>
                <a:ext uri="{FF2B5EF4-FFF2-40B4-BE49-F238E27FC236}">
                  <a16:creationId xmlns:a16="http://schemas.microsoft.com/office/drawing/2014/main" id="{653161D3-8634-4BB7-A2BC-028C4EAA15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59" name="Freeform 19">
              <a:extLst>
                <a:ext uri="{FF2B5EF4-FFF2-40B4-BE49-F238E27FC236}">
                  <a16:creationId xmlns:a16="http://schemas.microsoft.com/office/drawing/2014/main" id="{9537546A-6FF1-408B-AFE2-BBF7D34823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60" name="Freeform 20">
              <a:extLst>
                <a:ext uri="{FF2B5EF4-FFF2-40B4-BE49-F238E27FC236}">
                  <a16:creationId xmlns:a16="http://schemas.microsoft.com/office/drawing/2014/main" id="{F73EE662-79B7-404B-B1B8-0E096BE4CD6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61" name="Rectangle 21">
              <a:extLst>
                <a:ext uri="{FF2B5EF4-FFF2-40B4-BE49-F238E27FC236}">
                  <a16:creationId xmlns:a16="http://schemas.microsoft.com/office/drawing/2014/main" id="{B6DDB906-1F52-4D64-8493-4816EDDD34C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miter lim="800000"/>
                  <a:headEnd/>
                  <a:tailEnd/>
                </a14:hiddenLine>
              </a:ext>
            </a:extLst>
          </p:spPr>
        </p:sp>
        <p:sp>
          <p:nvSpPr>
            <p:cNvPr id="62" name="Freeform 22">
              <a:extLst>
                <a:ext uri="{FF2B5EF4-FFF2-40B4-BE49-F238E27FC236}">
                  <a16:creationId xmlns:a16="http://schemas.microsoft.com/office/drawing/2014/main" id="{4FA472A5-ABEA-4961-897B-7EB96AF09A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63" name="Freeform 23">
              <a:extLst>
                <a:ext uri="{FF2B5EF4-FFF2-40B4-BE49-F238E27FC236}">
                  <a16:creationId xmlns:a16="http://schemas.microsoft.com/office/drawing/2014/main" id="{54226E99-C38F-4456-A1F8-8897483FD9A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64" name="Freeform 24">
              <a:extLst>
                <a:ext uri="{FF2B5EF4-FFF2-40B4-BE49-F238E27FC236}">
                  <a16:creationId xmlns:a16="http://schemas.microsoft.com/office/drawing/2014/main" id="{0A4A0196-A383-4629-B9A5-9C87E846C1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65" name="Freeform 25">
              <a:extLst>
                <a:ext uri="{FF2B5EF4-FFF2-40B4-BE49-F238E27FC236}">
                  <a16:creationId xmlns:a16="http://schemas.microsoft.com/office/drawing/2014/main" id="{BA5E608D-2E7B-4662-A9A0-18D4E0F0DC6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66" name="Freeform 26">
              <a:extLst>
                <a:ext uri="{FF2B5EF4-FFF2-40B4-BE49-F238E27FC236}">
                  <a16:creationId xmlns:a16="http://schemas.microsoft.com/office/drawing/2014/main" id="{5E211F37-790F-4BD7-B055-022AE0C2E6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67" name="Freeform 27">
              <a:extLst>
                <a:ext uri="{FF2B5EF4-FFF2-40B4-BE49-F238E27FC236}">
                  <a16:creationId xmlns:a16="http://schemas.microsoft.com/office/drawing/2014/main" id="{96F375D0-232A-490A-9499-CB5FBA3FD9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68" name="Freeform 28">
              <a:extLst>
                <a:ext uri="{FF2B5EF4-FFF2-40B4-BE49-F238E27FC236}">
                  <a16:creationId xmlns:a16="http://schemas.microsoft.com/office/drawing/2014/main" id="{6B33B423-FD0F-4780-A0D6-32FC040B37C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69" name="Freeform 29">
              <a:extLst>
                <a:ext uri="{FF2B5EF4-FFF2-40B4-BE49-F238E27FC236}">
                  <a16:creationId xmlns:a16="http://schemas.microsoft.com/office/drawing/2014/main" id="{B6BD1710-838F-4CDD-A000-C6C710A6A0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70" name="Freeform 30">
              <a:extLst>
                <a:ext uri="{FF2B5EF4-FFF2-40B4-BE49-F238E27FC236}">
                  <a16:creationId xmlns:a16="http://schemas.microsoft.com/office/drawing/2014/main" id="{0BB93533-1C95-4B0A-B0E2-168602B085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71" name="Freeform 31">
              <a:extLst>
                <a:ext uri="{FF2B5EF4-FFF2-40B4-BE49-F238E27FC236}">
                  <a16:creationId xmlns:a16="http://schemas.microsoft.com/office/drawing/2014/main" id="{CB0B113D-1987-4D89-A475-511E092FE1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grpSp>
      <p:pic>
        <p:nvPicPr>
          <p:cNvPr id="73" name="Picture 2">
            <a:extLst>
              <a:ext uri="{FF2B5EF4-FFF2-40B4-BE49-F238E27FC236}">
                <a16:creationId xmlns:a16="http://schemas.microsoft.com/office/drawing/2014/main" id="{9BE36DBF-0333-4D36-A5BF-81FDA2406FE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1190" y="-13238"/>
            <a:ext cx="4062718" cy="6858001"/>
          </a:xfrm>
          <a:prstGeom prst="rect">
            <a:avLst/>
          </a:prstGeom>
          <a:noFill/>
          <a:extLst>
            <a:ext uri="{909E8E84-426E-40dd-AFC4-6F175D3DCCD1}">
              <a14:hiddenFill xmlns:a14="http://schemas.microsoft.com/office/drawing/2010/main" xmlns:dgm="http://schemas.openxmlformats.org/drawingml/2006/diagram" xmlns:p14="http://schemas.microsoft.com/office/powerpoint/2010/main" xmlns:a16="http://schemas.microsoft.com/office/drawing/2014/main" xmlns="">
                <a:solidFill>
                  <a:srgbClr val="FFFFFF"/>
                </a:solidFill>
              </a14:hiddenFill>
            </a:ext>
          </a:extLst>
        </p:spPr>
      </p:pic>
      <p:sp>
        <p:nvSpPr>
          <p:cNvPr id="2" name="Title 1">
            <a:extLst>
              <a:ext uri="{FF2B5EF4-FFF2-40B4-BE49-F238E27FC236}">
                <a16:creationId xmlns:a16="http://schemas.microsoft.com/office/drawing/2014/main" id="{41884624-D5A4-038B-D3A0-A309919EED01}"/>
              </a:ext>
            </a:extLst>
          </p:cNvPr>
          <p:cNvSpPr>
            <a:spLocks noGrp="1"/>
          </p:cNvSpPr>
          <p:nvPr>
            <p:ph type="title"/>
          </p:nvPr>
        </p:nvSpPr>
        <p:spPr>
          <a:xfrm>
            <a:off x="853330" y="1134681"/>
            <a:ext cx="2743310" cy="4255025"/>
          </a:xfrm>
        </p:spPr>
        <p:txBody>
          <a:bodyPr>
            <a:normAutofit/>
          </a:bodyPr>
          <a:lstStyle/>
          <a:p>
            <a:r>
              <a:rPr lang="en-US">
                <a:solidFill>
                  <a:srgbClr val="FFFFFF"/>
                </a:solidFill>
              </a:rPr>
              <a:t>What is Stochastic Gradient Descent?</a:t>
            </a:r>
          </a:p>
        </p:txBody>
      </p:sp>
      <p:graphicFrame>
        <p:nvGraphicFramePr>
          <p:cNvPr id="41" name="Content Placeholder 2">
            <a:extLst>
              <a:ext uri="{FF2B5EF4-FFF2-40B4-BE49-F238E27FC236}">
                <a16:creationId xmlns:a16="http://schemas.microsoft.com/office/drawing/2014/main" id="{C5CF0A1F-203D-621A-2EEB-A458EAA70D6B}"/>
              </a:ext>
            </a:extLst>
          </p:cNvPr>
          <p:cNvGraphicFramePr>
            <a:graphicFrameLocks noGrp="1"/>
          </p:cNvGraphicFramePr>
          <p:nvPr>
            <p:ph idx="1"/>
            <p:extLst>
              <p:ext uri="{D42A27DB-BD31-4B8C-83A1-F6EECF244321}">
                <p14:modId xmlns:p14="http://schemas.microsoft.com/office/powerpoint/2010/main" val="326047865"/>
              </p:ext>
            </p:extLst>
          </p:nvPr>
        </p:nvGraphicFramePr>
        <p:xfrm>
          <a:off x="4662189" y="1134682"/>
          <a:ext cx="6692748" cy="425502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394945287"/>
      </p:ext>
    </p:extLst>
  </p:cSld>
  <p:clrMapOvr>
    <a:overrideClrMapping bg1="lt1" tx1="dk1" bg2="lt2" tx2="dk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C649A-B50C-FA11-59EE-B1C0F82A64C8}"/>
              </a:ext>
            </a:extLst>
          </p:cNvPr>
          <p:cNvSpPr>
            <a:spLocks noGrp="1"/>
          </p:cNvSpPr>
          <p:nvPr>
            <p:ph type="title"/>
          </p:nvPr>
        </p:nvSpPr>
        <p:spPr/>
        <p:txBody>
          <a:bodyPr>
            <a:normAutofit fontScale="90000"/>
          </a:bodyPr>
          <a:lstStyle/>
          <a:p>
            <a:r>
              <a:rPr lang="en-US" dirty="0" err="1"/>
              <a:t>Github</a:t>
            </a:r>
            <a:r>
              <a:rPr lang="en-US" dirty="0"/>
              <a:t> Link: </a:t>
            </a:r>
            <a:r>
              <a:rPr lang="en-US" dirty="0">
                <a:hlinkClick r:id="rId2"/>
              </a:rPr>
              <a:t>https://github.com/Robbyswimmer/CBU-NeuralNetworks-Seminar</a:t>
            </a:r>
            <a:br>
              <a:rPr lang="en-US" dirty="0"/>
            </a:br>
            <a:endParaRPr lang="en-US" dirty="0"/>
          </a:p>
        </p:txBody>
      </p:sp>
      <p:pic>
        <p:nvPicPr>
          <p:cNvPr id="5" name="Picture 4" descr="A screenshot of a computer screen&#10;&#10;Description automatically generated with medium confidence">
            <a:extLst>
              <a:ext uri="{FF2B5EF4-FFF2-40B4-BE49-F238E27FC236}">
                <a16:creationId xmlns:a16="http://schemas.microsoft.com/office/drawing/2014/main" id="{8938CC18-4E48-6728-CF39-DC5F590B8A63}"/>
              </a:ext>
            </a:extLst>
          </p:cNvPr>
          <p:cNvPicPr>
            <a:picLocks noChangeAspect="1"/>
          </p:cNvPicPr>
          <p:nvPr/>
        </p:nvPicPr>
        <p:blipFill>
          <a:blip r:embed="rId3"/>
          <a:stretch>
            <a:fillRect/>
          </a:stretch>
        </p:blipFill>
        <p:spPr>
          <a:xfrm>
            <a:off x="1225101" y="1964566"/>
            <a:ext cx="9738622" cy="4592089"/>
          </a:xfrm>
          <a:prstGeom prst="rect">
            <a:avLst/>
          </a:prstGeom>
        </p:spPr>
      </p:pic>
    </p:spTree>
    <p:extLst>
      <p:ext uri="{BB962C8B-B14F-4D97-AF65-F5344CB8AC3E}">
        <p14:creationId xmlns:p14="http://schemas.microsoft.com/office/powerpoint/2010/main" val="3437017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10" name="Picture 2">
            <a:extLst>
              <a:ext uri="{FF2B5EF4-FFF2-40B4-BE49-F238E27FC236}">
                <a16:creationId xmlns:a16="http://schemas.microsoft.com/office/drawing/2014/main" id="{678E285C-BE9E-45B7-A3EE-B9792DAE991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grpSp>
        <p:nvGrpSpPr>
          <p:cNvPr id="12" name="Group 11">
            <a:extLst>
              <a:ext uri="{FF2B5EF4-FFF2-40B4-BE49-F238E27FC236}">
                <a16:creationId xmlns:a16="http://schemas.microsoft.com/office/drawing/2014/main" id="{AB86F577-8905-4B21-8AF3-C1BB3433775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3" name="Rectangle 5">
              <a:extLst>
                <a:ext uri="{FF2B5EF4-FFF2-40B4-BE49-F238E27FC236}">
                  <a16:creationId xmlns:a16="http://schemas.microsoft.com/office/drawing/2014/main" id="{D2F1CFF3-A579-4D24-B5F9-1C71BA6FE5E8}"/>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14" name="Freeform 6">
              <a:extLst>
                <a:ext uri="{FF2B5EF4-FFF2-40B4-BE49-F238E27FC236}">
                  <a16:creationId xmlns:a16="http://schemas.microsoft.com/office/drawing/2014/main" id="{57601B50-7EB1-43FA-8360-4297BCD7632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5" name="Freeform 7">
              <a:extLst>
                <a:ext uri="{FF2B5EF4-FFF2-40B4-BE49-F238E27FC236}">
                  <a16:creationId xmlns:a16="http://schemas.microsoft.com/office/drawing/2014/main" id="{60BD8B7A-CD01-4638-A2C9-299AC68B9B9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6" name="Rectangle 8">
              <a:extLst>
                <a:ext uri="{FF2B5EF4-FFF2-40B4-BE49-F238E27FC236}">
                  <a16:creationId xmlns:a16="http://schemas.microsoft.com/office/drawing/2014/main" id="{095B58F9-6C29-48BE-9DA6-38550805212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17" name="Freeform 9">
              <a:extLst>
                <a:ext uri="{FF2B5EF4-FFF2-40B4-BE49-F238E27FC236}">
                  <a16:creationId xmlns:a16="http://schemas.microsoft.com/office/drawing/2014/main" id="{0C84674F-2E8A-4B70-B801-00722CDD581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8" name="Freeform 10">
              <a:extLst>
                <a:ext uri="{FF2B5EF4-FFF2-40B4-BE49-F238E27FC236}">
                  <a16:creationId xmlns:a16="http://schemas.microsoft.com/office/drawing/2014/main" id="{34F320BB-D6A9-45FE-8556-498B763B1E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9" name="Freeform 11">
              <a:extLst>
                <a:ext uri="{FF2B5EF4-FFF2-40B4-BE49-F238E27FC236}">
                  <a16:creationId xmlns:a16="http://schemas.microsoft.com/office/drawing/2014/main" id="{5493D54A-532A-46ED-AF63-A0A54818EF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0" name="Freeform 12">
              <a:extLst>
                <a:ext uri="{FF2B5EF4-FFF2-40B4-BE49-F238E27FC236}">
                  <a16:creationId xmlns:a16="http://schemas.microsoft.com/office/drawing/2014/main" id="{EAF2EDFA-9C0B-44E2-B4BB-312B58BCA8E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1" name="Freeform 13">
              <a:extLst>
                <a:ext uri="{FF2B5EF4-FFF2-40B4-BE49-F238E27FC236}">
                  <a16:creationId xmlns:a16="http://schemas.microsoft.com/office/drawing/2014/main" id="{A3641113-CE35-42A4-B605-41BC06BF4F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2" name="Freeform 14">
              <a:extLst>
                <a:ext uri="{FF2B5EF4-FFF2-40B4-BE49-F238E27FC236}">
                  <a16:creationId xmlns:a16="http://schemas.microsoft.com/office/drawing/2014/main" id="{DA2E5B2C-BAC4-4440-9B7E-F38783197A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3" name="Freeform 15">
              <a:extLst>
                <a:ext uri="{FF2B5EF4-FFF2-40B4-BE49-F238E27FC236}">
                  <a16:creationId xmlns:a16="http://schemas.microsoft.com/office/drawing/2014/main" id="{D8A506DF-2E53-42C9-94BE-B98E32E0578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 name="Freeform 16">
              <a:extLst>
                <a:ext uri="{FF2B5EF4-FFF2-40B4-BE49-F238E27FC236}">
                  <a16:creationId xmlns:a16="http://schemas.microsoft.com/office/drawing/2014/main" id="{12934FF8-5F70-40BF-BBB6-5EB941FB9BD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 name="Freeform 17">
              <a:extLst>
                <a:ext uri="{FF2B5EF4-FFF2-40B4-BE49-F238E27FC236}">
                  <a16:creationId xmlns:a16="http://schemas.microsoft.com/office/drawing/2014/main" id="{8EB3FB08-D01D-4E24-BE40-C16269DF62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 name="Freeform 18">
              <a:extLst>
                <a:ext uri="{FF2B5EF4-FFF2-40B4-BE49-F238E27FC236}">
                  <a16:creationId xmlns:a16="http://schemas.microsoft.com/office/drawing/2014/main" id="{D24E50D7-2753-4169-AD51-C106DA1B7A2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7" name="Freeform 19">
              <a:extLst>
                <a:ext uri="{FF2B5EF4-FFF2-40B4-BE49-F238E27FC236}">
                  <a16:creationId xmlns:a16="http://schemas.microsoft.com/office/drawing/2014/main" id="{DF94B7E0-D9B6-4096-94D0-18D3AC0EF6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8" name="Freeform 20">
              <a:extLst>
                <a:ext uri="{FF2B5EF4-FFF2-40B4-BE49-F238E27FC236}">
                  <a16:creationId xmlns:a16="http://schemas.microsoft.com/office/drawing/2014/main" id="{EBC05ADE-BBA2-4387-B005-3196E2E1982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9" name="Freeform 21">
              <a:extLst>
                <a:ext uri="{FF2B5EF4-FFF2-40B4-BE49-F238E27FC236}">
                  <a16:creationId xmlns:a16="http://schemas.microsoft.com/office/drawing/2014/main" id="{BBED1CEE-14D2-442F-AB08-401ABE3EFBD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0" name="Freeform 22">
              <a:extLst>
                <a:ext uri="{FF2B5EF4-FFF2-40B4-BE49-F238E27FC236}">
                  <a16:creationId xmlns:a16="http://schemas.microsoft.com/office/drawing/2014/main" id="{4F6574C0-78E8-49EA-84BC-EE9D55707F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1" name="Freeform 23">
              <a:extLst>
                <a:ext uri="{FF2B5EF4-FFF2-40B4-BE49-F238E27FC236}">
                  <a16:creationId xmlns:a16="http://schemas.microsoft.com/office/drawing/2014/main" id="{65BCDB0B-615E-4CA1-AFD5-6B121CB7CEB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2" name="Freeform 24">
              <a:extLst>
                <a:ext uri="{FF2B5EF4-FFF2-40B4-BE49-F238E27FC236}">
                  <a16:creationId xmlns:a16="http://schemas.microsoft.com/office/drawing/2014/main" id="{40627863-B7FC-44D1-9E53-E728FFF675A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3" name="Freeform 25">
              <a:extLst>
                <a:ext uri="{FF2B5EF4-FFF2-40B4-BE49-F238E27FC236}">
                  <a16:creationId xmlns:a16="http://schemas.microsoft.com/office/drawing/2014/main" id="{52FD6F8C-3AF1-487E-91F4-6E55146F1F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4" name="Freeform 26">
              <a:extLst>
                <a:ext uri="{FF2B5EF4-FFF2-40B4-BE49-F238E27FC236}">
                  <a16:creationId xmlns:a16="http://schemas.microsoft.com/office/drawing/2014/main" id="{50323CF3-93CB-4E03-95C0-B180BB87A8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5" name="Freeform 27">
              <a:extLst>
                <a:ext uri="{FF2B5EF4-FFF2-40B4-BE49-F238E27FC236}">
                  <a16:creationId xmlns:a16="http://schemas.microsoft.com/office/drawing/2014/main" id="{EB47D82F-CF1B-47E6-9FA2-F3A9C5F945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6" name="Freeform 28">
              <a:extLst>
                <a:ext uri="{FF2B5EF4-FFF2-40B4-BE49-F238E27FC236}">
                  <a16:creationId xmlns:a16="http://schemas.microsoft.com/office/drawing/2014/main" id="{0606708F-F2D4-4678-8ED2-39041BC64D7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7" name="Freeform 29">
              <a:extLst>
                <a:ext uri="{FF2B5EF4-FFF2-40B4-BE49-F238E27FC236}">
                  <a16:creationId xmlns:a16="http://schemas.microsoft.com/office/drawing/2014/main" id="{D7EB95B4-15E4-433D-B36F-21FF341AD9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8" name="Freeform 30">
              <a:extLst>
                <a:ext uri="{FF2B5EF4-FFF2-40B4-BE49-F238E27FC236}">
                  <a16:creationId xmlns:a16="http://schemas.microsoft.com/office/drawing/2014/main" id="{500A541B-4C75-497C-A489-097ED29964F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9" name="Freeform 31">
              <a:extLst>
                <a:ext uri="{FF2B5EF4-FFF2-40B4-BE49-F238E27FC236}">
                  <a16:creationId xmlns:a16="http://schemas.microsoft.com/office/drawing/2014/main" id="{5789326F-12A4-48B8-B0ED-A6A2AE0C27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0" name="Freeform 32">
              <a:extLst>
                <a:ext uri="{FF2B5EF4-FFF2-40B4-BE49-F238E27FC236}">
                  <a16:creationId xmlns:a16="http://schemas.microsoft.com/office/drawing/2014/main" id="{25FA672E-2B65-477F-AA75-6261CE652F2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1" name="Rectangle 33">
              <a:extLst>
                <a:ext uri="{FF2B5EF4-FFF2-40B4-BE49-F238E27FC236}">
                  <a16:creationId xmlns:a16="http://schemas.microsoft.com/office/drawing/2014/main" id="{BB09AF8D-E68B-499C-B9F5-2F365813D3C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42" name="Freeform 34">
              <a:extLst>
                <a:ext uri="{FF2B5EF4-FFF2-40B4-BE49-F238E27FC236}">
                  <a16:creationId xmlns:a16="http://schemas.microsoft.com/office/drawing/2014/main" id="{7991AEAD-B5F3-47BA-9F1B-86C16A84AD3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3" name="Freeform 35">
              <a:extLst>
                <a:ext uri="{FF2B5EF4-FFF2-40B4-BE49-F238E27FC236}">
                  <a16:creationId xmlns:a16="http://schemas.microsoft.com/office/drawing/2014/main" id="{19A85F58-4C3A-4388-B55C-2329EEAECF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4" name="Freeform 36">
              <a:extLst>
                <a:ext uri="{FF2B5EF4-FFF2-40B4-BE49-F238E27FC236}">
                  <a16:creationId xmlns:a16="http://schemas.microsoft.com/office/drawing/2014/main" id="{05652F38-94D9-41B7-A699-7E8F0C78D8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5" name="Freeform 37">
              <a:extLst>
                <a:ext uri="{FF2B5EF4-FFF2-40B4-BE49-F238E27FC236}">
                  <a16:creationId xmlns:a16="http://schemas.microsoft.com/office/drawing/2014/main" id="{3C043852-C250-4518-BB89-C91A349171D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6" name="Freeform 38">
              <a:extLst>
                <a:ext uri="{FF2B5EF4-FFF2-40B4-BE49-F238E27FC236}">
                  <a16:creationId xmlns:a16="http://schemas.microsoft.com/office/drawing/2014/main" id="{0CAB9A07-ECF2-416C-8528-F75DACB138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7" name="Freeform 39">
              <a:extLst>
                <a:ext uri="{FF2B5EF4-FFF2-40B4-BE49-F238E27FC236}">
                  <a16:creationId xmlns:a16="http://schemas.microsoft.com/office/drawing/2014/main" id="{904A314C-A829-4AA6-92E2-529BCCF95C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8" name="Freeform 40">
              <a:extLst>
                <a:ext uri="{FF2B5EF4-FFF2-40B4-BE49-F238E27FC236}">
                  <a16:creationId xmlns:a16="http://schemas.microsoft.com/office/drawing/2014/main" id="{244EE6BA-4569-43ED-9E2E-1FB66201B7E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9" name="Freeform 41">
              <a:extLst>
                <a:ext uri="{FF2B5EF4-FFF2-40B4-BE49-F238E27FC236}">
                  <a16:creationId xmlns:a16="http://schemas.microsoft.com/office/drawing/2014/main" id="{BEB8252E-FB2A-4BB5-BEC6-CA10FF6F7C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0" name="Freeform 42">
              <a:extLst>
                <a:ext uri="{FF2B5EF4-FFF2-40B4-BE49-F238E27FC236}">
                  <a16:creationId xmlns:a16="http://schemas.microsoft.com/office/drawing/2014/main" id="{91414711-C3A4-4E96-854A-DDDEB2F2E3E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1" name="Freeform 43">
              <a:extLst>
                <a:ext uri="{FF2B5EF4-FFF2-40B4-BE49-F238E27FC236}">
                  <a16:creationId xmlns:a16="http://schemas.microsoft.com/office/drawing/2014/main" id="{86815BA8-3055-4B42-98C3-4202FD92E0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2" name="Freeform 44">
              <a:extLst>
                <a:ext uri="{FF2B5EF4-FFF2-40B4-BE49-F238E27FC236}">
                  <a16:creationId xmlns:a16="http://schemas.microsoft.com/office/drawing/2014/main" id="{44457813-E991-44AE-9A83-B7488D1F362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3" name="Rectangle 45">
              <a:extLst>
                <a:ext uri="{FF2B5EF4-FFF2-40B4-BE49-F238E27FC236}">
                  <a16:creationId xmlns:a16="http://schemas.microsoft.com/office/drawing/2014/main" id="{8CE1CF47-A73F-4560-8835-AE1DC51E5CA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54" name="Freeform 46">
              <a:extLst>
                <a:ext uri="{FF2B5EF4-FFF2-40B4-BE49-F238E27FC236}">
                  <a16:creationId xmlns:a16="http://schemas.microsoft.com/office/drawing/2014/main" id="{C2A935E4-AACC-4CB9-995E-D286178873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5" name="Freeform 47">
              <a:extLst>
                <a:ext uri="{FF2B5EF4-FFF2-40B4-BE49-F238E27FC236}">
                  <a16:creationId xmlns:a16="http://schemas.microsoft.com/office/drawing/2014/main" id="{93B5B778-8ACB-4004-932D-BD95997BAEF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6" name="Freeform 48">
              <a:extLst>
                <a:ext uri="{FF2B5EF4-FFF2-40B4-BE49-F238E27FC236}">
                  <a16:creationId xmlns:a16="http://schemas.microsoft.com/office/drawing/2014/main" id="{1434AF34-0919-40AD-84B1-446D4FF2D6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7" name="Freeform 49">
              <a:extLst>
                <a:ext uri="{FF2B5EF4-FFF2-40B4-BE49-F238E27FC236}">
                  <a16:creationId xmlns:a16="http://schemas.microsoft.com/office/drawing/2014/main" id="{29546CF3-6DDD-4073-AB7F-C6E722257A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8" name="Freeform 50">
              <a:extLst>
                <a:ext uri="{FF2B5EF4-FFF2-40B4-BE49-F238E27FC236}">
                  <a16:creationId xmlns:a16="http://schemas.microsoft.com/office/drawing/2014/main" id="{289D46AB-128A-477F-B6C9-F40F115D6CE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9" name="Freeform 51">
              <a:extLst>
                <a:ext uri="{FF2B5EF4-FFF2-40B4-BE49-F238E27FC236}">
                  <a16:creationId xmlns:a16="http://schemas.microsoft.com/office/drawing/2014/main" id="{A7DA7E67-3368-44AD-AACD-EB64AE3487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0" name="Freeform 52">
              <a:extLst>
                <a:ext uri="{FF2B5EF4-FFF2-40B4-BE49-F238E27FC236}">
                  <a16:creationId xmlns:a16="http://schemas.microsoft.com/office/drawing/2014/main" id="{78BB1152-AB85-4AD8-BBA1-07CEA1F508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1" name="Freeform 53">
              <a:extLst>
                <a:ext uri="{FF2B5EF4-FFF2-40B4-BE49-F238E27FC236}">
                  <a16:creationId xmlns:a16="http://schemas.microsoft.com/office/drawing/2014/main" id="{A982E7F2-DD68-4093-B9C5-3E42B475AB4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2" name="Freeform 54">
              <a:extLst>
                <a:ext uri="{FF2B5EF4-FFF2-40B4-BE49-F238E27FC236}">
                  <a16:creationId xmlns:a16="http://schemas.microsoft.com/office/drawing/2014/main" id="{A682E224-4CD6-420B-897A-B23D50B82ED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3" name="Freeform 55">
              <a:extLst>
                <a:ext uri="{FF2B5EF4-FFF2-40B4-BE49-F238E27FC236}">
                  <a16:creationId xmlns:a16="http://schemas.microsoft.com/office/drawing/2014/main" id="{31B90F10-06CD-480E-8D35-6E0FFFB894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4" name="Freeform 56">
              <a:extLst>
                <a:ext uri="{FF2B5EF4-FFF2-40B4-BE49-F238E27FC236}">
                  <a16:creationId xmlns:a16="http://schemas.microsoft.com/office/drawing/2014/main" id="{7BC977DB-69B0-4D8D-B77C-E1127EC4172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5" name="Freeform 57">
              <a:extLst>
                <a:ext uri="{FF2B5EF4-FFF2-40B4-BE49-F238E27FC236}">
                  <a16:creationId xmlns:a16="http://schemas.microsoft.com/office/drawing/2014/main" id="{24127454-3FCB-41D6-ACFB-81D7E05A79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6" name="Freeform 58">
              <a:extLst>
                <a:ext uri="{FF2B5EF4-FFF2-40B4-BE49-F238E27FC236}">
                  <a16:creationId xmlns:a16="http://schemas.microsoft.com/office/drawing/2014/main" id="{7AA80D42-B8A8-475B-ADBF-99719CE9FE5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grpSp>
      <p:sp>
        <p:nvSpPr>
          <p:cNvPr id="2" name="Title 1">
            <a:extLst>
              <a:ext uri="{FF2B5EF4-FFF2-40B4-BE49-F238E27FC236}">
                <a16:creationId xmlns:a16="http://schemas.microsoft.com/office/drawing/2014/main" id="{1EB06611-CCE9-878B-DC0C-E176B87ADD19}"/>
              </a:ext>
            </a:extLst>
          </p:cNvPr>
          <p:cNvSpPr>
            <a:spLocks noGrp="1"/>
          </p:cNvSpPr>
          <p:nvPr>
            <p:ph type="title"/>
          </p:nvPr>
        </p:nvSpPr>
        <p:spPr>
          <a:xfrm>
            <a:off x="1876424" y="4141693"/>
            <a:ext cx="8791575" cy="1301673"/>
          </a:xfrm>
        </p:spPr>
        <p:txBody>
          <a:bodyPr vert="horz" lIns="91440" tIns="45720" rIns="91440" bIns="45720" rtlCol="0" anchor="b">
            <a:normAutofit/>
          </a:bodyPr>
          <a:lstStyle/>
          <a:p>
            <a:r>
              <a:rPr lang="en-US" sz="4800"/>
              <a:t>Code for SGD (simple)</a:t>
            </a:r>
          </a:p>
        </p:txBody>
      </p:sp>
      <p:pic>
        <p:nvPicPr>
          <p:cNvPr id="5" name="Picture 4" descr="Graphical user interface, text, application, email&#10;&#10;Description automatically generated">
            <a:extLst>
              <a:ext uri="{FF2B5EF4-FFF2-40B4-BE49-F238E27FC236}">
                <a16:creationId xmlns:a16="http://schemas.microsoft.com/office/drawing/2014/main" id="{1CDA15C2-F86B-41AD-35C6-ABCBFFF13388}"/>
              </a:ext>
            </a:extLst>
          </p:cNvPr>
          <p:cNvPicPr>
            <a:picLocks noChangeAspect="1"/>
          </p:cNvPicPr>
          <p:nvPr/>
        </p:nvPicPr>
        <p:blipFill>
          <a:blip r:embed="rId5"/>
          <a:stretch>
            <a:fillRect/>
          </a:stretch>
        </p:blipFill>
        <p:spPr>
          <a:xfrm>
            <a:off x="2585830" y="1108038"/>
            <a:ext cx="7372762" cy="2893808"/>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Tree>
    <p:extLst>
      <p:ext uri="{BB962C8B-B14F-4D97-AF65-F5344CB8AC3E}">
        <p14:creationId xmlns:p14="http://schemas.microsoft.com/office/powerpoint/2010/main" val="16089136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8000"/>
                <a:hueMod val="94000"/>
                <a:satMod val="148000"/>
                <a:lumMod val="150000"/>
              </a:schemeClr>
            </a:gs>
            <a:gs pos="100000">
              <a:schemeClr val="bg1">
                <a:shade val="92000"/>
                <a:hueMod val="104000"/>
                <a:satMod val="140000"/>
                <a:lumMod val="68000"/>
              </a:schemeClr>
            </a:gs>
          </a:gsLst>
          <a:lin ang="5040000" scaled="0"/>
        </a:gradFill>
        <a:effectLst/>
      </p:bgPr>
    </p:bg>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9ACD3AF8-B16E-4174-8C1A-41F683C4AF8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a:solidFill>
                  <a:srgbClr val="FFFFFF"/>
                </a:solidFill>
              </a14:hiddenFill>
            </a:ext>
          </a:extLst>
        </p:spPr>
      </p:pic>
      <p:grpSp>
        <p:nvGrpSpPr>
          <p:cNvPr id="9" name="Group 8">
            <a:extLst>
              <a:ext uri="{FF2B5EF4-FFF2-40B4-BE49-F238E27FC236}">
                <a16:creationId xmlns:a16="http://schemas.microsoft.com/office/drawing/2014/main" id="{FF5EAD09-B81D-415F-8BCF-73C81AE05F2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0" name="Rectangle 5">
              <a:extLst>
                <a:ext uri="{FF2B5EF4-FFF2-40B4-BE49-F238E27FC236}">
                  <a16:creationId xmlns:a16="http://schemas.microsoft.com/office/drawing/2014/main" id="{CFB79010-8ED4-49EF-AFD2-F4D8C80B69B2}"/>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a14="http://schemas.microsoft.com/office/drawing/2010/main" w="9525">
                  <a:solidFill>
                    <a:srgbClr val="000000"/>
                  </a:solidFill>
                  <a:miter lim="800000"/>
                  <a:headEnd/>
                  <a:tailEnd/>
                </a14:hiddenLine>
              </a:ext>
            </a:extLst>
          </p:spPr>
        </p:sp>
        <p:sp>
          <p:nvSpPr>
            <p:cNvPr id="11" name="Freeform 6">
              <a:extLst>
                <a:ext uri="{FF2B5EF4-FFF2-40B4-BE49-F238E27FC236}">
                  <a16:creationId xmlns:a16="http://schemas.microsoft.com/office/drawing/2014/main" id="{4649B869-006E-42B5-9DDC-21049B130E0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2" name="Freeform 7">
              <a:extLst>
                <a:ext uri="{FF2B5EF4-FFF2-40B4-BE49-F238E27FC236}">
                  <a16:creationId xmlns:a16="http://schemas.microsoft.com/office/drawing/2014/main" id="{443096BD-333F-48B6-8220-D1F9793E40A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3" name="Rectangle 8">
              <a:extLst>
                <a:ext uri="{FF2B5EF4-FFF2-40B4-BE49-F238E27FC236}">
                  <a16:creationId xmlns:a16="http://schemas.microsoft.com/office/drawing/2014/main" id="{1A45BB9A-7E84-4B9B-923A-270A97F8524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a14="http://schemas.microsoft.com/office/drawing/2010/main" w="9525">
                  <a:solidFill>
                    <a:srgbClr val="000000"/>
                  </a:solidFill>
                  <a:miter lim="800000"/>
                  <a:headEnd/>
                  <a:tailEnd/>
                </a14:hiddenLine>
              </a:ext>
            </a:extLst>
          </p:spPr>
        </p:sp>
        <p:sp>
          <p:nvSpPr>
            <p:cNvPr id="14" name="Freeform 9">
              <a:extLst>
                <a:ext uri="{FF2B5EF4-FFF2-40B4-BE49-F238E27FC236}">
                  <a16:creationId xmlns:a16="http://schemas.microsoft.com/office/drawing/2014/main" id="{D7D7C768-2F76-4DE2-A807-1B9FFF816C2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5" name="Freeform 10">
              <a:extLst>
                <a:ext uri="{FF2B5EF4-FFF2-40B4-BE49-F238E27FC236}">
                  <a16:creationId xmlns:a16="http://schemas.microsoft.com/office/drawing/2014/main" id="{1870B32E-EE42-470E-B543-CA55AEC8CA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6" name="Freeform 11">
              <a:extLst>
                <a:ext uri="{FF2B5EF4-FFF2-40B4-BE49-F238E27FC236}">
                  <a16:creationId xmlns:a16="http://schemas.microsoft.com/office/drawing/2014/main" id="{EEF09120-11AA-4DB5-98A8-EC4923002C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7" name="Freeform 12">
              <a:extLst>
                <a:ext uri="{FF2B5EF4-FFF2-40B4-BE49-F238E27FC236}">
                  <a16:creationId xmlns:a16="http://schemas.microsoft.com/office/drawing/2014/main" id="{39CC463D-589C-461C-A234-0460EB06B88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8" name="Freeform 13">
              <a:extLst>
                <a:ext uri="{FF2B5EF4-FFF2-40B4-BE49-F238E27FC236}">
                  <a16:creationId xmlns:a16="http://schemas.microsoft.com/office/drawing/2014/main" id="{B6516153-269A-421E-A021-CB3F3C5E1D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9" name="Freeform 14">
              <a:extLst>
                <a:ext uri="{FF2B5EF4-FFF2-40B4-BE49-F238E27FC236}">
                  <a16:creationId xmlns:a16="http://schemas.microsoft.com/office/drawing/2014/main" id="{45E14300-6C4A-4F77-915F-F3B25B0237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0" name="Freeform 15">
              <a:extLst>
                <a:ext uri="{FF2B5EF4-FFF2-40B4-BE49-F238E27FC236}">
                  <a16:creationId xmlns:a16="http://schemas.microsoft.com/office/drawing/2014/main" id="{993E312A-E6A6-4B52-ADE6-618ADC89BA6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1" name="Freeform 16">
              <a:extLst>
                <a:ext uri="{FF2B5EF4-FFF2-40B4-BE49-F238E27FC236}">
                  <a16:creationId xmlns:a16="http://schemas.microsoft.com/office/drawing/2014/main" id="{2F0F3026-2480-472B-8C52-36812C81EF3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2" name="Freeform 17">
              <a:extLst>
                <a:ext uri="{FF2B5EF4-FFF2-40B4-BE49-F238E27FC236}">
                  <a16:creationId xmlns:a16="http://schemas.microsoft.com/office/drawing/2014/main" id="{34E1C992-559D-4827-9F30-31A3CA7A2B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3" name="Freeform 18">
              <a:extLst>
                <a:ext uri="{FF2B5EF4-FFF2-40B4-BE49-F238E27FC236}">
                  <a16:creationId xmlns:a16="http://schemas.microsoft.com/office/drawing/2014/main" id="{D9F2FB98-F443-498F-AAD9-6945825681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4" name="Freeform 19">
              <a:extLst>
                <a:ext uri="{FF2B5EF4-FFF2-40B4-BE49-F238E27FC236}">
                  <a16:creationId xmlns:a16="http://schemas.microsoft.com/office/drawing/2014/main" id="{75DBF6EC-ED50-43E4-8A8B-64CE86A880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5" name="Freeform 20">
              <a:extLst>
                <a:ext uri="{FF2B5EF4-FFF2-40B4-BE49-F238E27FC236}">
                  <a16:creationId xmlns:a16="http://schemas.microsoft.com/office/drawing/2014/main" id="{FD854F40-AC43-4F21-9C62-2CE35CFD2B1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6" name="Freeform 21">
              <a:extLst>
                <a:ext uri="{FF2B5EF4-FFF2-40B4-BE49-F238E27FC236}">
                  <a16:creationId xmlns:a16="http://schemas.microsoft.com/office/drawing/2014/main" id="{62CCB560-494A-4F74-9DE4-068806A893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7" name="Freeform 22">
              <a:extLst>
                <a:ext uri="{FF2B5EF4-FFF2-40B4-BE49-F238E27FC236}">
                  <a16:creationId xmlns:a16="http://schemas.microsoft.com/office/drawing/2014/main" id="{6F9A05F2-B5D2-4D8A-9A78-14E45C13FE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8" name="Freeform 23">
              <a:extLst>
                <a:ext uri="{FF2B5EF4-FFF2-40B4-BE49-F238E27FC236}">
                  <a16:creationId xmlns:a16="http://schemas.microsoft.com/office/drawing/2014/main" id="{A6373189-19BB-4BEC-84A3-432253E0580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9" name="Freeform 24">
              <a:extLst>
                <a:ext uri="{FF2B5EF4-FFF2-40B4-BE49-F238E27FC236}">
                  <a16:creationId xmlns:a16="http://schemas.microsoft.com/office/drawing/2014/main" id="{71AB3122-947A-44DB-B190-A2601C6C95C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0" name="Freeform 25">
              <a:extLst>
                <a:ext uri="{FF2B5EF4-FFF2-40B4-BE49-F238E27FC236}">
                  <a16:creationId xmlns:a16="http://schemas.microsoft.com/office/drawing/2014/main" id="{74B4109D-3AFC-4D44-87B1-0CDED3E638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1" name="Freeform 26">
              <a:extLst>
                <a:ext uri="{FF2B5EF4-FFF2-40B4-BE49-F238E27FC236}">
                  <a16:creationId xmlns:a16="http://schemas.microsoft.com/office/drawing/2014/main" id="{44AAD39F-F7C9-4D00-95E0-0465B4E8588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2" name="Freeform 27">
              <a:extLst>
                <a:ext uri="{FF2B5EF4-FFF2-40B4-BE49-F238E27FC236}">
                  <a16:creationId xmlns:a16="http://schemas.microsoft.com/office/drawing/2014/main" id="{C1DCAB8D-6EF6-4A84-8D0C-AA9226DEC9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3" name="Freeform 28">
              <a:extLst>
                <a:ext uri="{FF2B5EF4-FFF2-40B4-BE49-F238E27FC236}">
                  <a16:creationId xmlns:a16="http://schemas.microsoft.com/office/drawing/2014/main" id="{C407F97F-83CF-4703-B9E0-6335530E32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4" name="Freeform 29">
              <a:extLst>
                <a:ext uri="{FF2B5EF4-FFF2-40B4-BE49-F238E27FC236}">
                  <a16:creationId xmlns:a16="http://schemas.microsoft.com/office/drawing/2014/main" id="{0D8D2363-5D84-4CFF-89AA-3C93C859DB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5" name="Freeform 30">
              <a:extLst>
                <a:ext uri="{FF2B5EF4-FFF2-40B4-BE49-F238E27FC236}">
                  <a16:creationId xmlns:a16="http://schemas.microsoft.com/office/drawing/2014/main" id="{0435A35C-AC99-4E12-8CB0-9C640DAA945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6" name="Freeform 31">
              <a:extLst>
                <a:ext uri="{FF2B5EF4-FFF2-40B4-BE49-F238E27FC236}">
                  <a16:creationId xmlns:a16="http://schemas.microsoft.com/office/drawing/2014/main" id="{F20392CF-2256-4527-836B-2E6F88596E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7" name="Freeform 32">
              <a:extLst>
                <a:ext uri="{FF2B5EF4-FFF2-40B4-BE49-F238E27FC236}">
                  <a16:creationId xmlns:a16="http://schemas.microsoft.com/office/drawing/2014/main" id="{C52C3AD3-122C-4010-9C55-B0247F8CCAB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8" name="Rectangle 33">
              <a:extLst>
                <a:ext uri="{FF2B5EF4-FFF2-40B4-BE49-F238E27FC236}">
                  <a16:creationId xmlns:a16="http://schemas.microsoft.com/office/drawing/2014/main" id="{EFCB53ED-09C0-4AD7-9BBC-366833D5FE0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a14="http://schemas.microsoft.com/office/drawing/2010/main" w="9525">
                  <a:solidFill>
                    <a:srgbClr val="000000"/>
                  </a:solidFill>
                  <a:miter lim="800000"/>
                  <a:headEnd/>
                  <a:tailEnd/>
                </a14:hiddenLine>
              </a:ext>
            </a:extLst>
          </p:spPr>
        </p:sp>
        <p:sp>
          <p:nvSpPr>
            <p:cNvPr id="39" name="Freeform 34">
              <a:extLst>
                <a:ext uri="{FF2B5EF4-FFF2-40B4-BE49-F238E27FC236}">
                  <a16:creationId xmlns:a16="http://schemas.microsoft.com/office/drawing/2014/main" id="{6F309F52-BFCF-47D9-8089-BC049540DB4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0" name="Freeform 35">
              <a:extLst>
                <a:ext uri="{FF2B5EF4-FFF2-40B4-BE49-F238E27FC236}">
                  <a16:creationId xmlns:a16="http://schemas.microsoft.com/office/drawing/2014/main" id="{5F9AE85F-C7AA-4761-B468-2E100829BC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1" name="Freeform 36">
              <a:extLst>
                <a:ext uri="{FF2B5EF4-FFF2-40B4-BE49-F238E27FC236}">
                  <a16:creationId xmlns:a16="http://schemas.microsoft.com/office/drawing/2014/main" id="{2C81C778-91E5-4AE9-AACB-8566E7A28B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2" name="Freeform 37">
              <a:extLst>
                <a:ext uri="{FF2B5EF4-FFF2-40B4-BE49-F238E27FC236}">
                  <a16:creationId xmlns:a16="http://schemas.microsoft.com/office/drawing/2014/main" id="{6C56E0B4-58A0-4B2B-BD56-54121BB8DBB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3" name="Freeform 38">
              <a:extLst>
                <a:ext uri="{FF2B5EF4-FFF2-40B4-BE49-F238E27FC236}">
                  <a16:creationId xmlns:a16="http://schemas.microsoft.com/office/drawing/2014/main" id="{88A29CFE-13A6-4509-946F-5C074F856E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4" name="Freeform 39">
              <a:extLst>
                <a:ext uri="{FF2B5EF4-FFF2-40B4-BE49-F238E27FC236}">
                  <a16:creationId xmlns:a16="http://schemas.microsoft.com/office/drawing/2014/main" id="{00235A0A-018B-4499-AC16-AF83457BF4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5" name="Freeform 40">
              <a:extLst>
                <a:ext uri="{FF2B5EF4-FFF2-40B4-BE49-F238E27FC236}">
                  <a16:creationId xmlns:a16="http://schemas.microsoft.com/office/drawing/2014/main" id="{861DF9B7-50DC-4EBE-8B23-97FE92DBBB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6" name="Freeform 41">
              <a:extLst>
                <a:ext uri="{FF2B5EF4-FFF2-40B4-BE49-F238E27FC236}">
                  <a16:creationId xmlns:a16="http://schemas.microsoft.com/office/drawing/2014/main" id="{69673907-73D7-4729-A911-9BD078EC2E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7" name="Freeform 42">
              <a:extLst>
                <a:ext uri="{FF2B5EF4-FFF2-40B4-BE49-F238E27FC236}">
                  <a16:creationId xmlns:a16="http://schemas.microsoft.com/office/drawing/2014/main" id="{4DC844D3-8053-4EE7-A286-50157B6FD86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8" name="Freeform 43">
              <a:extLst>
                <a:ext uri="{FF2B5EF4-FFF2-40B4-BE49-F238E27FC236}">
                  <a16:creationId xmlns:a16="http://schemas.microsoft.com/office/drawing/2014/main" id="{D67575A0-A45A-4773-874C-16370E3670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9" name="Freeform 44">
              <a:extLst>
                <a:ext uri="{FF2B5EF4-FFF2-40B4-BE49-F238E27FC236}">
                  <a16:creationId xmlns:a16="http://schemas.microsoft.com/office/drawing/2014/main" id="{4327252B-B62B-4DE0-A924-B7F6E40AD96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50" name="Rectangle 45">
              <a:extLst>
                <a:ext uri="{FF2B5EF4-FFF2-40B4-BE49-F238E27FC236}">
                  <a16:creationId xmlns:a16="http://schemas.microsoft.com/office/drawing/2014/main" id="{778BC6A7-AC19-497B-A7C6-E447B2EBDAB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a14="http://schemas.microsoft.com/office/drawing/2010/main" w="9525">
                  <a:solidFill>
                    <a:srgbClr val="000000"/>
                  </a:solidFill>
                  <a:miter lim="800000"/>
                  <a:headEnd/>
                  <a:tailEnd/>
                </a14:hiddenLine>
              </a:ext>
            </a:extLst>
          </p:spPr>
        </p:sp>
        <p:sp>
          <p:nvSpPr>
            <p:cNvPr id="51" name="Freeform 46">
              <a:extLst>
                <a:ext uri="{FF2B5EF4-FFF2-40B4-BE49-F238E27FC236}">
                  <a16:creationId xmlns:a16="http://schemas.microsoft.com/office/drawing/2014/main" id="{4E79A87B-BF1F-437A-9FED-BE93025E50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52" name="Freeform 47">
              <a:extLst>
                <a:ext uri="{FF2B5EF4-FFF2-40B4-BE49-F238E27FC236}">
                  <a16:creationId xmlns:a16="http://schemas.microsoft.com/office/drawing/2014/main" id="{DFAAF3CC-B4E0-45C8-AC2D-EF0D6D823D1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53" name="Freeform 48">
              <a:extLst>
                <a:ext uri="{FF2B5EF4-FFF2-40B4-BE49-F238E27FC236}">
                  <a16:creationId xmlns:a16="http://schemas.microsoft.com/office/drawing/2014/main" id="{A5A12C87-1E4A-4664-B2F4-A1C8B656F9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54" name="Freeform 49">
              <a:extLst>
                <a:ext uri="{FF2B5EF4-FFF2-40B4-BE49-F238E27FC236}">
                  <a16:creationId xmlns:a16="http://schemas.microsoft.com/office/drawing/2014/main" id="{B3AF8230-4630-4505-ADDB-16A9B6B3772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55" name="Freeform 50">
              <a:extLst>
                <a:ext uri="{FF2B5EF4-FFF2-40B4-BE49-F238E27FC236}">
                  <a16:creationId xmlns:a16="http://schemas.microsoft.com/office/drawing/2014/main" id="{33F93F6D-724D-42F3-AF1D-3081EAB5D1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56" name="Freeform 51">
              <a:extLst>
                <a:ext uri="{FF2B5EF4-FFF2-40B4-BE49-F238E27FC236}">
                  <a16:creationId xmlns:a16="http://schemas.microsoft.com/office/drawing/2014/main" id="{F5DD7A8F-FB67-4E79-80DB-0FAF3A0989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57" name="Freeform 52">
              <a:extLst>
                <a:ext uri="{FF2B5EF4-FFF2-40B4-BE49-F238E27FC236}">
                  <a16:creationId xmlns:a16="http://schemas.microsoft.com/office/drawing/2014/main" id="{7B140A84-E89E-4A80-9DF8-7BCA45F908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58" name="Freeform 53">
              <a:extLst>
                <a:ext uri="{FF2B5EF4-FFF2-40B4-BE49-F238E27FC236}">
                  <a16:creationId xmlns:a16="http://schemas.microsoft.com/office/drawing/2014/main" id="{279E1D6A-EFE2-44C6-A5BF-DFADF0DC91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59" name="Freeform 54">
              <a:extLst>
                <a:ext uri="{FF2B5EF4-FFF2-40B4-BE49-F238E27FC236}">
                  <a16:creationId xmlns:a16="http://schemas.microsoft.com/office/drawing/2014/main" id="{C9FA2204-561F-4ABB-988C-03053820F1D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60" name="Freeform 55">
              <a:extLst>
                <a:ext uri="{FF2B5EF4-FFF2-40B4-BE49-F238E27FC236}">
                  <a16:creationId xmlns:a16="http://schemas.microsoft.com/office/drawing/2014/main" id="{8BD7D04E-AC0A-424F-BC40-28842DAFFA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61" name="Freeform 56">
              <a:extLst>
                <a:ext uri="{FF2B5EF4-FFF2-40B4-BE49-F238E27FC236}">
                  <a16:creationId xmlns:a16="http://schemas.microsoft.com/office/drawing/2014/main" id="{32B616A2-FE09-47DD-B58C-12EE58B7CA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62" name="Freeform 57">
              <a:extLst>
                <a:ext uri="{FF2B5EF4-FFF2-40B4-BE49-F238E27FC236}">
                  <a16:creationId xmlns:a16="http://schemas.microsoft.com/office/drawing/2014/main" id="{08C5EAF5-6064-484E-BA05-80D09D84EA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63" name="Freeform 58">
              <a:extLst>
                <a:ext uri="{FF2B5EF4-FFF2-40B4-BE49-F238E27FC236}">
                  <a16:creationId xmlns:a16="http://schemas.microsoft.com/office/drawing/2014/main" id="{F11D90DF-D275-4725-884C-77E5E01D89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grpSp>
      <p:grpSp>
        <p:nvGrpSpPr>
          <p:cNvPr id="65" name="Group 64">
            <a:extLst>
              <a:ext uri="{FF2B5EF4-FFF2-40B4-BE49-F238E27FC236}">
                <a16:creationId xmlns:a16="http://schemas.microsoft.com/office/drawing/2014/main" id="{9BE10567-6165-46A7-867D-4690A16B46D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66" name="Rectangle 65">
              <a:extLst>
                <a:ext uri="{FF2B5EF4-FFF2-40B4-BE49-F238E27FC236}">
                  <a16:creationId xmlns:a16="http://schemas.microsoft.com/office/drawing/2014/main" id="{0F4DB1F4-429C-4C85-85D7-C4D81996D3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7" name="Picture 2">
              <a:extLst>
                <a:ext uri="{FF2B5EF4-FFF2-40B4-BE49-F238E27FC236}">
                  <a16:creationId xmlns:a16="http://schemas.microsoft.com/office/drawing/2014/main" id="{159C0DA6-71D9-4C96-A774-7FADF5E0A4C4}"/>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grpSp>
      <p:sp>
        <p:nvSpPr>
          <p:cNvPr id="69" name="Round Diagonal Corner Rectangle 7">
            <a:extLst>
              <a:ext uri="{FF2B5EF4-FFF2-40B4-BE49-F238E27FC236}">
                <a16:creationId xmlns:a16="http://schemas.microsoft.com/office/drawing/2014/main" id="{4B24F6DB-F114-44A7-BB56-D401884E4E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82333" y="2235200"/>
            <a:ext cx="7027334" cy="2396067"/>
          </a:xfrm>
          <a:prstGeom prst="round2DiagRect">
            <a:avLst>
              <a:gd name="adj1" fmla="val 9246"/>
              <a:gd name="adj2" fmla="val 0"/>
            </a:avLst>
          </a:prstGeom>
          <a:solidFill>
            <a:srgbClr val="000000">
              <a:alpha val="80000"/>
            </a:srgb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71" name="Group 70">
            <a:extLst>
              <a:ext uri="{FF2B5EF4-FFF2-40B4-BE49-F238E27FC236}">
                <a16:creationId xmlns:a16="http://schemas.microsoft.com/office/drawing/2014/main" id="{4DB50ECD-225E-4F81-AF7B-706DD05F3BA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5895" y="2900097"/>
            <a:ext cx="10982062" cy="1211524"/>
            <a:chOff x="605895" y="2900097"/>
            <a:chExt cx="10982062" cy="1211524"/>
          </a:xfrm>
          <a:effectLst/>
        </p:grpSpPr>
        <p:sp>
          <p:nvSpPr>
            <p:cNvPr id="72" name="Freeform 32">
              <a:extLst>
                <a:ext uri="{FF2B5EF4-FFF2-40B4-BE49-F238E27FC236}">
                  <a16:creationId xmlns:a16="http://schemas.microsoft.com/office/drawing/2014/main" id="{CBC3B006-1357-4969-BC3D-CDD91E492B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9653587" y="33797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73" name="Freeform 33">
              <a:extLst>
                <a:ext uri="{FF2B5EF4-FFF2-40B4-BE49-F238E27FC236}">
                  <a16:creationId xmlns:a16="http://schemas.microsoft.com/office/drawing/2014/main" id="{0D6E4F1D-B331-41B5-90EF-2236C1EE155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0078244" y="33107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74" name="Freeform 34">
              <a:extLst>
                <a:ext uri="{FF2B5EF4-FFF2-40B4-BE49-F238E27FC236}">
                  <a16:creationId xmlns:a16="http://schemas.microsoft.com/office/drawing/2014/main" id="{54A60014-21DF-44E5-9137-43357188501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1146631" y="35742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75" name="Freeform 37">
              <a:extLst>
                <a:ext uri="{FF2B5EF4-FFF2-40B4-BE49-F238E27FC236}">
                  <a16:creationId xmlns:a16="http://schemas.microsoft.com/office/drawing/2014/main" id="{40B768C0-B003-45F4-9A06-EA3509A90B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10230644" y="30345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76" name="Freeform 35">
              <a:extLst>
                <a:ext uri="{FF2B5EF4-FFF2-40B4-BE49-F238E27FC236}">
                  <a16:creationId xmlns:a16="http://schemas.microsoft.com/office/drawing/2014/main" id="{5E479182-2054-4AD9-823D-81CFAD7F2C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034587" y="25627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77" name="Freeform 36">
              <a:extLst>
                <a:ext uri="{FF2B5EF4-FFF2-40B4-BE49-F238E27FC236}">
                  <a16:creationId xmlns:a16="http://schemas.microsoft.com/office/drawing/2014/main" id="{A7D912CF-756A-41F1-8BF1-5BA7D1BD052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0747375" y="32326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78" name="Freeform 38">
              <a:extLst>
                <a:ext uri="{FF2B5EF4-FFF2-40B4-BE49-F238E27FC236}">
                  <a16:creationId xmlns:a16="http://schemas.microsoft.com/office/drawing/2014/main" id="{734B6F35-2160-44B1-AB00-F628C84B14F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1399044" y="30953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79" name="Freeform 39">
              <a:extLst>
                <a:ext uri="{FF2B5EF4-FFF2-40B4-BE49-F238E27FC236}">
                  <a16:creationId xmlns:a16="http://schemas.microsoft.com/office/drawing/2014/main" id="{D8657E76-4F63-44FE-86C5-54CA174FCB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353675" y="21531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0" name="Freeform 40">
              <a:extLst>
                <a:ext uri="{FF2B5EF4-FFF2-40B4-BE49-F238E27FC236}">
                  <a16:creationId xmlns:a16="http://schemas.microsoft.com/office/drawing/2014/main" id="{482CEB8C-90E5-4152-8B52-A2881B98A3B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9848850" y="33088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1" name="Rectangle 41">
              <a:extLst>
                <a:ext uri="{FF2B5EF4-FFF2-40B4-BE49-F238E27FC236}">
                  <a16:creationId xmlns:a16="http://schemas.microsoft.com/office/drawing/2014/main" id="{85010FC2-BC4C-4692-876D-7FE363BFC63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5400000">
              <a:off x="9721056" y="32842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sp>
          <p:nvSpPr>
            <p:cNvPr id="82" name="Freeform 32">
              <a:extLst>
                <a:ext uri="{FF2B5EF4-FFF2-40B4-BE49-F238E27FC236}">
                  <a16:creationId xmlns:a16="http://schemas.microsoft.com/office/drawing/2014/main" id="{714C1223-2B78-4715-9ACB-079A60D16D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2122751" y="35321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3" name="Freeform 33">
              <a:extLst>
                <a:ext uri="{FF2B5EF4-FFF2-40B4-BE49-F238E27FC236}">
                  <a16:creationId xmlns:a16="http://schemas.microsoft.com/office/drawing/2014/main" id="{1D9109D3-C92A-410B-9B43-5F02B2D84EE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1958445" y="34631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4" name="Freeform 34">
              <a:extLst>
                <a:ext uri="{FF2B5EF4-FFF2-40B4-BE49-F238E27FC236}">
                  <a16:creationId xmlns:a16="http://schemas.microsoft.com/office/drawing/2014/main" id="{EF5B327A-A1AE-42F3-815E-84F4AA2948C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858308" y="37266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5" name="Freeform 37">
              <a:extLst>
                <a:ext uri="{FF2B5EF4-FFF2-40B4-BE49-F238E27FC236}">
                  <a16:creationId xmlns:a16="http://schemas.microsoft.com/office/drawing/2014/main" id="{77738BDE-751F-4D4C-B4C4-C9DF3EA291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1658407" y="31869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6" name="Freeform 35">
              <a:extLst>
                <a:ext uri="{FF2B5EF4-FFF2-40B4-BE49-F238E27FC236}">
                  <a16:creationId xmlns:a16="http://schemas.microsoft.com/office/drawing/2014/main" id="{9C8C4AD6-72BF-490C-963C-97C7FD7E7E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860814" y="27151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7" name="Freeform 36">
              <a:extLst>
                <a:ext uri="{FF2B5EF4-FFF2-40B4-BE49-F238E27FC236}">
                  <a16:creationId xmlns:a16="http://schemas.microsoft.com/office/drawing/2014/main" id="{94990E31-5AA8-4502-A963-CE1B539DAC4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1289314" y="33850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8" name="Freeform 38">
              <a:extLst>
                <a:ext uri="{FF2B5EF4-FFF2-40B4-BE49-F238E27FC236}">
                  <a16:creationId xmlns:a16="http://schemas.microsoft.com/office/drawing/2014/main" id="{9E703E9D-ED76-449C-A8C0-7A1E24B8B2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605895" y="32477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9" name="Freeform 39">
              <a:extLst>
                <a:ext uri="{FF2B5EF4-FFF2-40B4-BE49-F238E27FC236}">
                  <a16:creationId xmlns:a16="http://schemas.microsoft.com/office/drawing/2014/main" id="{C70A75E8-C815-4CCF-ABEE-83F19BFE05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532202" y="23055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0" name="Freeform 40">
              <a:extLst>
                <a:ext uri="{FF2B5EF4-FFF2-40B4-BE49-F238E27FC236}">
                  <a16:creationId xmlns:a16="http://schemas.microsoft.com/office/drawing/2014/main" id="{E15638E1-6A92-4D31-A034-853A65A754E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2154501" y="34612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1" name="Rectangle 41">
              <a:extLst>
                <a:ext uri="{FF2B5EF4-FFF2-40B4-BE49-F238E27FC236}">
                  <a16:creationId xmlns:a16="http://schemas.microsoft.com/office/drawing/2014/main" id="{EA3E8D58-D52B-4300-8A50-5696430D1A6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16200000" flipH="1">
              <a:off x="2448983" y="34366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grpSp>
      <p:sp>
        <p:nvSpPr>
          <p:cNvPr id="2" name="Title 1">
            <a:extLst>
              <a:ext uri="{FF2B5EF4-FFF2-40B4-BE49-F238E27FC236}">
                <a16:creationId xmlns:a16="http://schemas.microsoft.com/office/drawing/2014/main" id="{8301DB1F-3C15-EC14-4E82-ACF9B39E5809}"/>
              </a:ext>
            </a:extLst>
          </p:cNvPr>
          <p:cNvSpPr>
            <a:spLocks noGrp="1"/>
          </p:cNvSpPr>
          <p:nvPr>
            <p:ph type="title"/>
          </p:nvPr>
        </p:nvSpPr>
        <p:spPr>
          <a:xfrm>
            <a:off x="2667000" y="2328334"/>
            <a:ext cx="6858000" cy="1367896"/>
          </a:xfrm>
        </p:spPr>
        <p:txBody>
          <a:bodyPr vert="horz" lIns="91440" tIns="45720" rIns="91440" bIns="45720" rtlCol="0" anchor="b">
            <a:normAutofit/>
          </a:bodyPr>
          <a:lstStyle/>
          <a:p>
            <a:pPr algn="ctr"/>
            <a:r>
              <a:rPr lang="en-US" sz="4400" dirty="0">
                <a:solidFill>
                  <a:srgbClr val="FFFFFF"/>
                </a:solidFill>
              </a:rPr>
              <a:t>Learning Rate</a:t>
            </a:r>
          </a:p>
        </p:txBody>
      </p:sp>
    </p:spTree>
    <p:extLst>
      <p:ext uri="{BB962C8B-B14F-4D97-AF65-F5344CB8AC3E}">
        <p14:creationId xmlns:p14="http://schemas.microsoft.com/office/powerpoint/2010/main" val="2625546515"/>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2">
            <a:extLst>
              <a:ext uri="{FF2B5EF4-FFF2-40B4-BE49-F238E27FC236}">
                <a16:creationId xmlns:a16="http://schemas.microsoft.com/office/drawing/2014/main" id="{678E285C-BE9E-45B7-A3EE-B9792DAE991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grpSp>
        <p:nvGrpSpPr>
          <p:cNvPr id="12" name="Group 11">
            <a:extLst>
              <a:ext uri="{FF2B5EF4-FFF2-40B4-BE49-F238E27FC236}">
                <a16:creationId xmlns:a16="http://schemas.microsoft.com/office/drawing/2014/main" id="{AB86F577-8905-4B21-8AF3-C1BB3433775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3" name="Rectangle 5">
              <a:extLst>
                <a:ext uri="{FF2B5EF4-FFF2-40B4-BE49-F238E27FC236}">
                  <a16:creationId xmlns:a16="http://schemas.microsoft.com/office/drawing/2014/main" id="{D2F1CFF3-A579-4D24-B5F9-1C71BA6FE5E8}"/>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14" name="Freeform 6">
              <a:extLst>
                <a:ext uri="{FF2B5EF4-FFF2-40B4-BE49-F238E27FC236}">
                  <a16:creationId xmlns:a16="http://schemas.microsoft.com/office/drawing/2014/main" id="{57601B50-7EB1-43FA-8360-4297BCD7632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5" name="Freeform 7">
              <a:extLst>
                <a:ext uri="{FF2B5EF4-FFF2-40B4-BE49-F238E27FC236}">
                  <a16:creationId xmlns:a16="http://schemas.microsoft.com/office/drawing/2014/main" id="{60BD8B7A-CD01-4638-A2C9-299AC68B9B9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6" name="Rectangle 8">
              <a:extLst>
                <a:ext uri="{FF2B5EF4-FFF2-40B4-BE49-F238E27FC236}">
                  <a16:creationId xmlns:a16="http://schemas.microsoft.com/office/drawing/2014/main" id="{095B58F9-6C29-48BE-9DA6-38550805212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17" name="Freeform 9">
              <a:extLst>
                <a:ext uri="{FF2B5EF4-FFF2-40B4-BE49-F238E27FC236}">
                  <a16:creationId xmlns:a16="http://schemas.microsoft.com/office/drawing/2014/main" id="{0C84674F-2E8A-4B70-B801-00722CDD581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8" name="Freeform 10">
              <a:extLst>
                <a:ext uri="{FF2B5EF4-FFF2-40B4-BE49-F238E27FC236}">
                  <a16:creationId xmlns:a16="http://schemas.microsoft.com/office/drawing/2014/main" id="{34F320BB-D6A9-45FE-8556-498B763B1E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9" name="Freeform 11">
              <a:extLst>
                <a:ext uri="{FF2B5EF4-FFF2-40B4-BE49-F238E27FC236}">
                  <a16:creationId xmlns:a16="http://schemas.microsoft.com/office/drawing/2014/main" id="{5493D54A-532A-46ED-AF63-A0A54818EF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0" name="Freeform 12">
              <a:extLst>
                <a:ext uri="{FF2B5EF4-FFF2-40B4-BE49-F238E27FC236}">
                  <a16:creationId xmlns:a16="http://schemas.microsoft.com/office/drawing/2014/main" id="{EAF2EDFA-9C0B-44E2-B4BB-312B58BCA8E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1" name="Freeform 13">
              <a:extLst>
                <a:ext uri="{FF2B5EF4-FFF2-40B4-BE49-F238E27FC236}">
                  <a16:creationId xmlns:a16="http://schemas.microsoft.com/office/drawing/2014/main" id="{A3641113-CE35-42A4-B605-41BC06BF4F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2" name="Freeform 14">
              <a:extLst>
                <a:ext uri="{FF2B5EF4-FFF2-40B4-BE49-F238E27FC236}">
                  <a16:creationId xmlns:a16="http://schemas.microsoft.com/office/drawing/2014/main" id="{DA2E5B2C-BAC4-4440-9B7E-F38783197A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3" name="Freeform 15">
              <a:extLst>
                <a:ext uri="{FF2B5EF4-FFF2-40B4-BE49-F238E27FC236}">
                  <a16:creationId xmlns:a16="http://schemas.microsoft.com/office/drawing/2014/main" id="{D8A506DF-2E53-42C9-94BE-B98E32E0578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 name="Freeform 16">
              <a:extLst>
                <a:ext uri="{FF2B5EF4-FFF2-40B4-BE49-F238E27FC236}">
                  <a16:creationId xmlns:a16="http://schemas.microsoft.com/office/drawing/2014/main" id="{12934FF8-5F70-40BF-BBB6-5EB941FB9BD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 name="Freeform 17">
              <a:extLst>
                <a:ext uri="{FF2B5EF4-FFF2-40B4-BE49-F238E27FC236}">
                  <a16:creationId xmlns:a16="http://schemas.microsoft.com/office/drawing/2014/main" id="{8EB3FB08-D01D-4E24-BE40-C16269DF62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 name="Freeform 18">
              <a:extLst>
                <a:ext uri="{FF2B5EF4-FFF2-40B4-BE49-F238E27FC236}">
                  <a16:creationId xmlns:a16="http://schemas.microsoft.com/office/drawing/2014/main" id="{D24E50D7-2753-4169-AD51-C106DA1B7A2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7" name="Freeform 19">
              <a:extLst>
                <a:ext uri="{FF2B5EF4-FFF2-40B4-BE49-F238E27FC236}">
                  <a16:creationId xmlns:a16="http://schemas.microsoft.com/office/drawing/2014/main" id="{DF94B7E0-D9B6-4096-94D0-18D3AC0EF6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8" name="Freeform 20">
              <a:extLst>
                <a:ext uri="{FF2B5EF4-FFF2-40B4-BE49-F238E27FC236}">
                  <a16:creationId xmlns:a16="http://schemas.microsoft.com/office/drawing/2014/main" id="{EBC05ADE-BBA2-4387-B005-3196E2E1982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9" name="Freeform 21">
              <a:extLst>
                <a:ext uri="{FF2B5EF4-FFF2-40B4-BE49-F238E27FC236}">
                  <a16:creationId xmlns:a16="http://schemas.microsoft.com/office/drawing/2014/main" id="{BBED1CEE-14D2-442F-AB08-401ABE3EFBD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0" name="Freeform 22">
              <a:extLst>
                <a:ext uri="{FF2B5EF4-FFF2-40B4-BE49-F238E27FC236}">
                  <a16:creationId xmlns:a16="http://schemas.microsoft.com/office/drawing/2014/main" id="{4F6574C0-78E8-49EA-84BC-EE9D55707F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1" name="Freeform 23">
              <a:extLst>
                <a:ext uri="{FF2B5EF4-FFF2-40B4-BE49-F238E27FC236}">
                  <a16:creationId xmlns:a16="http://schemas.microsoft.com/office/drawing/2014/main" id="{65BCDB0B-615E-4CA1-AFD5-6B121CB7CEB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2" name="Freeform 24">
              <a:extLst>
                <a:ext uri="{FF2B5EF4-FFF2-40B4-BE49-F238E27FC236}">
                  <a16:creationId xmlns:a16="http://schemas.microsoft.com/office/drawing/2014/main" id="{40627863-B7FC-44D1-9E53-E728FFF675A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3" name="Freeform 25">
              <a:extLst>
                <a:ext uri="{FF2B5EF4-FFF2-40B4-BE49-F238E27FC236}">
                  <a16:creationId xmlns:a16="http://schemas.microsoft.com/office/drawing/2014/main" id="{52FD6F8C-3AF1-487E-91F4-6E55146F1F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4" name="Freeform 26">
              <a:extLst>
                <a:ext uri="{FF2B5EF4-FFF2-40B4-BE49-F238E27FC236}">
                  <a16:creationId xmlns:a16="http://schemas.microsoft.com/office/drawing/2014/main" id="{50323CF3-93CB-4E03-95C0-B180BB87A8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5" name="Freeform 27">
              <a:extLst>
                <a:ext uri="{FF2B5EF4-FFF2-40B4-BE49-F238E27FC236}">
                  <a16:creationId xmlns:a16="http://schemas.microsoft.com/office/drawing/2014/main" id="{EB47D82F-CF1B-47E6-9FA2-F3A9C5F945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6" name="Freeform 28">
              <a:extLst>
                <a:ext uri="{FF2B5EF4-FFF2-40B4-BE49-F238E27FC236}">
                  <a16:creationId xmlns:a16="http://schemas.microsoft.com/office/drawing/2014/main" id="{0606708F-F2D4-4678-8ED2-39041BC64D7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7" name="Freeform 29">
              <a:extLst>
                <a:ext uri="{FF2B5EF4-FFF2-40B4-BE49-F238E27FC236}">
                  <a16:creationId xmlns:a16="http://schemas.microsoft.com/office/drawing/2014/main" id="{D7EB95B4-15E4-433D-B36F-21FF341AD9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8" name="Freeform 30">
              <a:extLst>
                <a:ext uri="{FF2B5EF4-FFF2-40B4-BE49-F238E27FC236}">
                  <a16:creationId xmlns:a16="http://schemas.microsoft.com/office/drawing/2014/main" id="{500A541B-4C75-497C-A489-097ED29964F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9" name="Freeform 31">
              <a:extLst>
                <a:ext uri="{FF2B5EF4-FFF2-40B4-BE49-F238E27FC236}">
                  <a16:creationId xmlns:a16="http://schemas.microsoft.com/office/drawing/2014/main" id="{5789326F-12A4-48B8-B0ED-A6A2AE0C27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0" name="Freeform 32">
              <a:extLst>
                <a:ext uri="{FF2B5EF4-FFF2-40B4-BE49-F238E27FC236}">
                  <a16:creationId xmlns:a16="http://schemas.microsoft.com/office/drawing/2014/main" id="{25FA672E-2B65-477F-AA75-6261CE652F2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1" name="Rectangle 33">
              <a:extLst>
                <a:ext uri="{FF2B5EF4-FFF2-40B4-BE49-F238E27FC236}">
                  <a16:creationId xmlns:a16="http://schemas.microsoft.com/office/drawing/2014/main" id="{BB09AF8D-E68B-499C-B9F5-2F365813D3C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42" name="Freeform 34">
              <a:extLst>
                <a:ext uri="{FF2B5EF4-FFF2-40B4-BE49-F238E27FC236}">
                  <a16:creationId xmlns:a16="http://schemas.microsoft.com/office/drawing/2014/main" id="{7991AEAD-B5F3-47BA-9F1B-86C16A84AD3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3" name="Freeform 35">
              <a:extLst>
                <a:ext uri="{FF2B5EF4-FFF2-40B4-BE49-F238E27FC236}">
                  <a16:creationId xmlns:a16="http://schemas.microsoft.com/office/drawing/2014/main" id="{19A85F58-4C3A-4388-B55C-2329EEAECF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4" name="Freeform 36">
              <a:extLst>
                <a:ext uri="{FF2B5EF4-FFF2-40B4-BE49-F238E27FC236}">
                  <a16:creationId xmlns:a16="http://schemas.microsoft.com/office/drawing/2014/main" id="{05652F38-94D9-41B7-A699-7E8F0C78D8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5" name="Freeform 37">
              <a:extLst>
                <a:ext uri="{FF2B5EF4-FFF2-40B4-BE49-F238E27FC236}">
                  <a16:creationId xmlns:a16="http://schemas.microsoft.com/office/drawing/2014/main" id="{3C043852-C250-4518-BB89-C91A349171D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6" name="Freeform 38">
              <a:extLst>
                <a:ext uri="{FF2B5EF4-FFF2-40B4-BE49-F238E27FC236}">
                  <a16:creationId xmlns:a16="http://schemas.microsoft.com/office/drawing/2014/main" id="{0CAB9A07-ECF2-416C-8528-F75DACB138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7" name="Freeform 39">
              <a:extLst>
                <a:ext uri="{FF2B5EF4-FFF2-40B4-BE49-F238E27FC236}">
                  <a16:creationId xmlns:a16="http://schemas.microsoft.com/office/drawing/2014/main" id="{904A314C-A829-4AA6-92E2-529BCCF95C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8" name="Freeform 40">
              <a:extLst>
                <a:ext uri="{FF2B5EF4-FFF2-40B4-BE49-F238E27FC236}">
                  <a16:creationId xmlns:a16="http://schemas.microsoft.com/office/drawing/2014/main" id="{244EE6BA-4569-43ED-9E2E-1FB66201B7E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9" name="Freeform 41">
              <a:extLst>
                <a:ext uri="{FF2B5EF4-FFF2-40B4-BE49-F238E27FC236}">
                  <a16:creationId xmlns:a16="http://schemas.microsoft.com/office/drawing/2014/main" id="{BEB8252E-FB2A-4BB5-BEC6-CA10FF6F7C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0" name="Freeform 42">
              <a:extLst>
                <a:ext uri="{FF2B5EF4-FFF2-40B4-BE49-F238E27FC236}">
                  <a16:creationId xmlns:a16="http://schemas.microsoft.com/office/drawing/2014/main" id="{91414711-C3A4-4E96-854A-DDDEB2F2E3E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1" name="Freeform 43">
              <a:extLst>
                <a:ext uri="{FF2B5EF4-FFF2-40B4-BE49-F238E27FC236}">
                  <a16:creationId xmlns:a16="http://schemas.microsoft.com/office/drawing/2014/main" id="{86815BA8-3055-4B42-98C3-4202FD92E0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2" name="Freeform 44">
              <a:extLst>
                <a:ext uri="{FF2B5EF4-FFF2-40B4-BE49-F238E27FC236}">
                  <a16:creationId xmlns:a16="http://schemas.microsoft.com/office/drawing/2014/main" id="{44457813-E991-44AE-9A83-B7488D1F362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3" name="Rectangle 45">
              <a:extLst>
                <a:ext uri="{FF2B5EF4-FFF2-40B4-BE49-F238E27FC236}">
                  <a16:creationId xmlns:a16="http://schemas.microsoft.com/office/drawing/2014/main" id="{8CE1CF47-A73F-4560-8835-AE1DC51E5CA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54" name="Freeform 46">
              <a:extLst>
                <a:ext uri="{FF2B5EF4-FFF2-40B4-BE49-F238E27FC236}">
                  <a16:creationId xmlns:a16="http://schemas.microsoft.com/office/drawing/2014/main" id="{C2A935E4-AACC-4CB9-995E-D286178873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5" name="Freeform 47">
              <a:extLst>
                <a:ext uri="{FF2B5EF4-FFF2-40B4-BE49-F238E27FC236}">
                  <a16:creationId xmlns:a16="http://schemas.microsoft.com/office/drawing/2014/main" id="{93B5B778-8ACB-4004-932D-BD95997BAEF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6" name="Freeform 48">
              <a:extLst>
                <a:ext uri="{FF2B5EF4-FFF2-40B4-BE49-F238E27FC236}">
                  <a16:creationId xmlns:a16="http://schemas.microsoft.com/office/drawing/2014/main" id="{1434AF34-0919-40AD-84B1-446D4FF2D6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7" name="Freeform 49">
              <a:extLst>
                <a:ext uri="{FF2B5EF4-FFF2-40B4-BE49-F238E27FC236}">
                  <a16:creationId xmlns:a16="http://schemas.microsoft.com/office/drawing/2014/main" id="{29546CF3-6DDD-4073-AB7F-C6E722257A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8" name="Freeform 50">
              <a:extLst>
                <a:ext uri="{FF2B5EF4-FFF2-40B4-BE49-F238E27FC236}">
                  <a16:creationId xmlns:a16="http://schemas.microsoft.com/office/drawing/2014/main" id="{289D46AB-128A-477F-B6C9-F40F115D6CE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9" name="Freeform 51">
              <a:extLst>
                <a:ext uri="{FF2B5EF4-FFF2-40B4-BE49-F238E27FC236}">
                  <a16:creationId xmlns:a16="http://schemas.microsoft.com/office/drawing/2014/main" id="{A7DA7E67-3368-44AD-AACD-EB64AE3487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0" name="Freeform 52">
              <a:extLst>
                <a:ext uri="{FF2B5EF4-FFF2-40B4-BE49-F238E27FC236}">
                  <a16:creationId xmlns:a16="http://schemas.microsoft.com/office/drawing/2014/main" id="{78BB1152-AB85-4AD8-BBA1-07CEA1F508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1" name="Freeform 53">
              <a:extLst>
                <a:ext uri="{FF2B5EF4-FFF2-40B4-BE49-F238E27FC236}">
                  <a16:creationId xmlns:a16="http://schemas.microsoft.com/office/drawing/2014/main" id="{A982E7F2-DD68-4093-B9C5-3E42B475AB4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2" name="Freeform 54">
              <a:extLst>
                <a:ext uri="{FF2B5EF4-FFF2-40B4-BE49-F238E27FC236}">
                  <a16:creationId xmlns:a16="http://schemas.microsoft.com/office/drawing/2014/main" id="{A682E224-4CD6-420B-897A-B23D50B82ED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3" name="Freeform 55">
              <a:extLst>
                <a:ext uri="{FF2B5EF4-FFF2-40B4-BE49-F238E27FC236}">
                  <a16:creationId xmlns:a16="http://schemas.microsoft.com/office/drawing/2014/main" id="{31B90F10-06CD-480E-8D35-6E0FFFB894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4" name="Freeform 56">
              <a:extLst>
                <a:ext uri="{FF2B5EF4-FFF2-40B4-BE49-F238E27FC236}">
                  <a16:creationId xmlns:a16="http://schemas.microsoft.com/office/drawing/2014/main" id="{7BC977DB-69B0-4D8D-B77C-E1127EC4172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5" name="Freeform 57">
              <a:extLst>
                <a:ext uri="{FF2B5EF4-FFF2-40B4-BE49-F238E27FC236}">
                  <a16:creationId xmlns:a16="http://schemas.microsoft.com/office/drawing/2014/main" id="{24127454-3FCB-41D6-ACFB-81D7E05A79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6" name="Freeform 58">
              <a:extLst>
                <a:ext uri="{FF2B5EF4-FFF2-40B4-BE49-F238E27FC236}">
                  <a16:creationId xmlns:a16="http://schemas.microsoft.com/office/drawing/2014/main" id="{7AA80D42-B8A8-475B-ADBF-99719CE9FE5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grpSp>
      <p:sp>
        <p:nvSpPr>
          <p:cNvPr id="68" name="Rectangle 67">
            <a:extLst>
              <a:ext uri="{FF2B5EF4-FFF2-40B4-BE49-F238E27FC236}">
                <a16:creationId xmlns:a16="http://schemas.microsoft.com/office/drawing/2014/main" id="{D706AE2E-B17B-43A3-84F8-9C0FE9466C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12192003" cy="6858001"/>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grpSp>
        <p:nvGrpSpPr>
          <p:cNvPr id="70" name="Group 69">
            <a:extLst>
              <a:ext uri="{FF2B5EF4-FFF2-40B4-BE49-F238E27FC236}">
                <a16:creationId xmlns:a16="http://schemas.microsoft.com/office/drawing/2014/main" id="{CEFFB8CF-3E94-42D7-849C-841E7744B2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bg2"/>
              </a:gs>
              <a:gs pos="100000">
                <a:schemeClr val="tx2">
                  <a:lumMod val="60000"/>
                  <a:lumOff val="40000"/>
                </a:schemeClr>
              </a:gs>
            </a:gsLst>
            <a:lin ang="5400000" scaled="0"/>
            <a:tileRect/>
          </a:gradFill>
        </p:grpSpPr>
        <p:sp>
          <p:nvSpPr>
            <p:cNvPr id="71" name="Rectangle 5">
              <a:extLst>
                <a:ext uri="{FF2B5EF4-FFF2-40B4-BE49-F238E27FC236}">
                  <a16:creationId xmlns:a16="http://schemas.microsoft.com/office/drawing/2014/main" id="{C274DE9A-4502-4454-911E-B7FE9ED6DE36}"/>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72" name="Freeform 6">
              <a:extLst>
                <a:ext uri="{FF2B5EF4-FFF2-40B4-BE49-F238E27FC236}">
                  <a16:creationId xmlns:a16="http://schemas.microsoft.com/office/drawing/2014/main" id="{76AFCF59-7BED-416B-ACD9-EA099C9B29A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3" name="Freeform 7">
              <a:extLst>
                <a:ext uri="{FF2B5EF4-FFF2-40B4-BE49-F238E27FC236}">
                  <a16:creationId xmlns:a16="http://schemas.microsoft.com/office/drawing/2014/main" id="{8EEECEBC-B149-42E5-8164-EE5456F0624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4" name="Rectangle 8">
              <a:extLst>
                <a:ext uri="{FF2B5EF4-FFF2-40B4-BE49-F238E27FC236}">
                  <a16:creationId xmlns:a16="http://schemas.microsoft.com/office/drawing/2014/main" id="{03B49256-D2D8-436B-8F29-0C7E53366F1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75" name="Freeform 9">
              <a:extLst>
                <a:ext uri="{FF2B5EF4-FFF2-40B4-BE49-F238E27FC236}">
                  <a16:creationId xmlns:a16="http://schemas.microsoft.com/office/drawing/2014/main" id="{4045E56F-B537-408E-B346-B9B15C39A51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6" name="Freeform 10">
              <a:extLst>
                <a:ext uri="{FF2B5EF4-FFF2-40B4-BE49-F238E27FC236}">
                  <a16:creationId xmlns:a16="http://schemas.microsoft.com/office/drawing/2014/main" id="{904BDB2F-0893-4AD7-A871-C808C9651B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7" name="Freeform 11">
              <a:extLst>
                <a:ext uri="{FF2B5EF4-FFF2-40B4-BE49-F238E27FC236}">
                  <a16:creationId xmlns:a16="http://schemas.microsoft.com/office/drawing/2014/main" id="{512D8C6F-C154-4928-9891-DDCF50DA63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8" name="Freeform 12">
              <a:extLst>
                <a:ext uri="{FF2B5EF4-FFF2-40B4-BE49-F238E27FC236}">
                  <a16:creationId xmlns:a16="http://schemas.microsoft.com/office/drawing/2014/main" id="{7E2BBA63-D694-4AD5-976F-4F1CDB204A2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9" name="Freeform 13">
              <a:extLst>
                <a:ext uri="{FF2B5EF4-FFF2-40B4-BE49-F238E27FC236}">
                  <a16:creationId xmlns:a16="http://schemas.microsoft.com/office/drawing/2014/main" id="{394F9847-4F95-42E8-AE7E-8DD8A0E27F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0" name="Freeform 14">
              <a:extLst>
                <a:ext uri="{FF2B5EF4-FFF2-40B4-BE49-F238E27FC236}">
                  <a16:creationId xmlns:a16="http://schemas.microsoft.com/office/drawing/2014/main" id="{48CE4CA3-085D-44AC-996B-9F347B7BC1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1" name="Freeform 15">
              <a:extLst>
                <a:ext uri="{FF2B5EF4-FFF2-40B4-BE49-F238E27FC236}">
                  <a16:creationId xmlns:a16="http://schemas.microsoft.com/office/drawing/2014/main" id="{0D7459AE-7E00-4707-B574-1D3636BB46E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2" name="Freeform 16">
              <a:extLst>
                <a:ext uri="{FF2B5EF4-FFF2-40B4-BE49-F238E27FC236}">
                  <a16:creationId xmlns:a16="http://schemas.microsoft.com/office/drawing/2014/main" id="{EF95E020-0C4A-4BD5-84BE-6DF8B8BCAB9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3" name="Freeform 17">
              <a:extLst>
                <a:ext uri="{FF2B5EF4-FFF2-40B4-BE49-F238E27FC236}">
                  <a16:creationId xmlns:a16="http://schemas.microsoft.com/office/drawing/2014/main" id="{18CC4862-B9BB-4E63-9630-AA5241E68A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4" name="Freeform 18">
              <a:extLst>
                <a:ext uri="{FF2B5EF4-FFF2-40B4-BE49-F238E27FC236}">
                  <a16:creationId xmlns:a16="http://schemas.microsoft.com/office/drawing/2014/main" id="{156A0508-DDAB-4BFB-824D-CA9D3D83332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5" name="Freeform 19">
              <a:extLst>
                <a:ext uri="{FF2B5EF4-FFF2-40B4-BE49-F238E27FC236}">
                  <a16:creationId xmlns:a16="http://schemas.microsoft.com/office/drawing/2014/main" id="{E3B0103B-60DE-4385-B84E-53694FB9A2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6" name="Freeform 20">
              <a:extLst>
                <a:ext uri="{FF2B5EF4-FFF2-40B4-BE49-F238E27FC236}">
                  <a16:creationId xmlns:a16="http://schemas.microsoft.com/office/drawing/2014/main" id="{C8C1C0D4-C36E-4251-A97F-436AFA37974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7" name="Freeform 21">
              <a:extLst>
                <a:ext uri="{FF2B5EF4-FFF2-40B4-BE49-F238E27FC236}">
                  <a16:creationId xmlns:a16="http://schemas.microsoft.com/office/drawing/2014/main" id="{550D7341-7849-4B72-A2D7-68B7161D43E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8" name="Freeform 22">
              <a:extLst>
                <a:ext uri="{FF2B5EF4-FFF2-40B4-BE49-F238E27FC236}">
                  <a16:creationId xmlns:a16="http://schemas.microsoft.com/office/drawing/2014/main" id="{C9E742C7-3FF2-4931-B087-46AAA6C33E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9" name="Freeform 23">
              <a:extLst>
                <a:ext uri="{FF2B5EF4-FFF2-40B4-BE49-F238E27FC236}">
                  <a16:creationId xmlns:a16="http://schemas.microsoft.com/office/drawing/2014/main" id="{424AF1DB-9264-4B94-9F0D-EF37F12D470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0" name="Freeform 24">
              <a:extLst>
                <a:ext uri="{FF2B5EF4-FFF2-40B4-BE49-F238E27FC236}">
                  <a16:creationId xmlns:a16="http://schemas.microsoft.com/office/drawing/2014/main" id="{766E43D2-CF93-4468-9B12-FFB234513DD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1" name="Freeform 25">
              <a:extLst>
                <a:ext uri="{FF2B5EF4-FFF2-40B4-BE49-F238E27FC236}">
                  <a16:creationId xmlns:a16="http://schemas.microsoft.com/office/drawing/2014/main" id="{AC24EC38-E0E5-4A4E-A64D-359DD4A559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2" name="Freeform 26">
              <a:extLst>
                <a:ext uri="{FF2B5EF4-FFF2-40B4-BE49-F238E27FC236}">
                  <a16:creationId xmlns:a16="http://schemas.microsoft.com/office/drawing/2014/main" id="{338D8FE1-6073-44CF-857C-9273A160754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3" name="Freeform 27">
              <a:extLst>
                <a:ext uri="{FF2B5EF4-FFF2-40B4-BE49-F238E27FC236}">
                  <a16:creationId xmlns:a16="http://schemas.microsoft.com/office/drawing/2014/main" id="{39BAF819-1ABF-4754-B2E6-8C023A3B94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4" name="Freeform 28">
              <a:extLst>
                <a:ext uri="{FF2B5EF4-FFF2-40B4-BE49-F238E27FC236}">
                  <a16:creationId xmlns:a16="http://schemas.microsoft.com/office/drawing/2014/main" id="{2B5FE77A-C8CA-4E0E-BA89-53BA982E6A1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5" name="Freeform 29">
              <a:extLst>
                <a:ext uri="{FF2B5EF4-FFF2-40B4-BE49-F238E27FC236}">
                  <a16:creationId xmlns:a16="http://schemas.microsoft.com/office/drawing/2014/main" id="{264169FF-BB01-4F56-812A-738BE4AACB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6" name="Freeform 30">
              <a:extLst>
                <a:ext uri="{FF2B5EF4-FFF2-40B4-BE49-F238E27FC236}">
                  <a16:creationId xmlns:a16="http://schemas.microsoft.com/office/drawing/2014/main" id="{831BA8DD-49DA-443B-AD7A-1680CD28753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7" name="Freeform 31">
              <a:extLst>
                <a:ext uri="{FF2B5EF4-FFF2-40B4-BE49-F238E27FC236}">
                  <a16:creationId xmlns:a16="http://schemas.microsoft.com/office/drawing/2014/main" id="{15B5FD47-B408-4DD0-BA9C-76C3F6814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8" name="Freeform 32">
              <a:extLst>
                <a:ext uri="{FF2B5EF4-FFF2-40B4-BE49-F238E27FC236}">
                  <a16:creationId xmlns:a16="http://schemas.microsoft.com/office/drawing/2014/main" id="{2432FB6B-FBB2-438F-A3BC-0392CA9448E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9" name="Rectangle 33">
              <a:extLst>
                <a:ext uri="{FF2B5EF4-FFF2-40B4-BE49-F238E27FC236}">
                  <a16:creationId xmlns:a16="http://schemas.microsoft.com/office/drawing/2014/main" id="{A9E1CA69-4810-4E1D-A227-EA4EF0151FF8}"/>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100" name="Freeform 34">
              <a:extLst>
                <a:ext uri="{FF2B5EF4-FFF2-40B4-BE49-F238E27FC236}">
                  <a16:creationId xmlns:a16="http://schemas.microsoft.com/office/drawing/2014/main" id="{978653C5-EFDF-4617-9A6A-E810A9C22D3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1" name="Freeform 35">
              <a:extLst>
                <a:ext uri="{FF2B5EF4-FFF2-40B4-BE49-F238E27FC236}">
                  <a16:creationId xmlns:a16="http://schemas.microsoft.com/office/drawing/2014/main" id="{F1B9F231-1E6A-4122-81B0-043E2A5F55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2" name="Freeform 36">
              <a:extLst>
                <a:ext uri="{FF2B5EF4-FFF2-40B4-BE49-F238E27FC236}">
                  <a16:creationId xmlns:a16="http://schemas.microsoft.com/office/drawing/2014/main" id="{DF2B6BD0-0057-43BC-8681-9FAC9FC535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3" name="Freeform 37">
              <a:extLst>
                <a:ext uri="{FF2B5EF4-FFF2-40B4-BE49-F238E27FC236}">
                  <a16:creationId xmlns:a16="http://schemas.microsoft.com/office/drawing/2014/main" id="{6D7D7117-2276-4EB9-882B-A44A2DB066F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4" name="Freeform 38">
              <a:extLst>
                <a:ext uri="{FF2B5EF4-FFF2-40B4-BE49-F238E27FC236}">
                  <a16:creationId xmlns:a16="http://schemas.microsoft.com/office/drawing/2014/main" id="{98AD68EB-6444-4B28-8F06-C0B6111ACF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5" name="Freeform 39">
              <a:extLst>
                <a:ext uri="{FF2B5EF4-FFF2-40B4-BE49-F238E27FC236}">
                  <a16:creationId xmlns:a16="http://schemas.microsoft.com/office/drawing/2014/main" id="{438FA125-C459-48A2-913F-F5D04E160E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6" name="Freeform 40">
              <a:extLst>
                <a:ext uri="{FF2B5EF4-FFF2-40B4-BE49-F238E27FC236}">
                  <a16:creationId xmlns:a16="http://schemas.microsoft.com/office/drawing/2014/main" id="{18E796D1-6480-436F-947D-550CCE516E1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7" name="Freeform 41">
              <a:extLst>
                <a:ext uri="{FF2B5EF4-FFF2-40B4-BE49-F238E27FC236}">
                  <a16:creationId xmlns:a16="http://schemas.microsoft.com/office/drawing/2014/main" id="{4549B300-4F89-4E35-B5E7-53E3C6A54B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8" name="Freeform 42">
              <a:extLst>
                <a:ext uri="{FF2B5EF4-FFF2-40B4-BE49-F238E27FC236}">
                  <a16:creationId xmlns:a16="http://schemas.microsoft.com/office/drawing/2014/main" id="{D8DA6C40-62DD-4FB3-8D06-5A599E38236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9" name="Freeform 43">
              <a:extLst>
                <a:ext uri="{FF2B5EF4-FFF2-40B4-BE49-F238E27FC236}">
                  <a16:creationId xmlns:a16="http://schemas.microsoft.com/office/drawing/2014/main" id="{28EE2B35-9D3D-4925-8DA9-9DF0E40BC4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0" name="Freeform 44">
              <a:extLst>
                <a:ext uri="{FF2B5EF4-FFF2-40B4-BE49-F238E27FC236}">
                  <a16:creationId xmlns:a16="http://schemas.microsoft.com/office/drawing/2014/main" id="{9DB82611-4043-4758-81EC-2239619803E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1" name="Rectangle 45">
              <a:extLst>
                <a:ext uri="{FF2B5EF4-FFF2-40B4-BE49-F238E27FC236}">
                  <a16:creationId xmlns:a16="http://schemas.microsoft.com/office/drawing/2014/main" id="{A8210AB3-0776-4F74-9227-5E448D1AFA4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112" name="Freeform 46">
              <a:extLst>
                <a:ext uri="{FF2B5EF4-FFF2-40B4-BE49-F238E27FC236}">
                  <a16:creationId xmlns:a16="http://schemas.microsoft.com/office/drawing/2014/main" id="{002C10AB-E300-481E-AFA5-410481B163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3" name="Freeform 47">
              <a:extLst>
                <a:ext uri="{FF2B5EF4-FFF2-40B4-BE49-F238E27FC236}">
                  <a16:creationId xmlns:a16="http://schemas.microsoft.com/office/drawing/2014/main" id="{11F47C5E-0453-4EF5-B969-A8263DC6AF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4" name="Freeform 48">
              <a:extLst>
                <a:ext uri="{FF2B5EF4-FFF2-40B4-BE49-F238E27FC236}">
                  <a16:creationId xmlns:a16="http://schemas.microsoft.com/office/drawing/2014/main" id="{D0CFDC87-55E8-40E1-BD98-4E1EA2C095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5" name="Freeform 49">
              <a:extLst>
                <a:ext uri="{FF2B5EF4-FFF2-40B4-BE49-F238E27FC236}">
                  <a16:creationId xmlns:a16="http://schemas.microsoft.com/office/drawing/2014/main" id="{C1151505-8A7F-41D8-AE03-AD172E38C09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6" name="Freeform 50">
              <a:extLst>
                <a:ext uri="{FF2B5EF4-FFF2-40B4-BE49-F238E27FC236}">
                  <a16:creationId xmlns:a16="http://schemas.microsoft.com/office/drawing/2014/main" id="{918DAD20-1F9F-41A7-B9D0-EE92F9B32D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7" name="Freeform 51">
              <a:extLst>
                <a:ext uri="{FF2B5EF4-FFF2-40B4-BE49-F238E27FC236}">
                  <a16:creationId xmlns:a16="http://schemas.microsoft.com/office/drawing/2014/main" id="{D303B51B-ADCC-43C9-AE4F-0168CFA637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8" name="Freeform 52">
              <a:extLst>
                <a:ext uri="{FF2B5EF4-FFF2-40B4-BE49-F238E27FC236}">
                  <a16:creationId xmlns:a16="http://schemas.microsoft.com/office/drawing/2014/main" id="{5621B409-0B0A-4827-81F9-684C335EE1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9" name="Freeform 53">
              <a:extLst>
                <a:ext uri="{FF2B5EF4-FFF2-40B4-BE49-F238E27FC236}">
                  <a16:creationId xmlns:a16="http://schemas.microsoft.com/office/drawing/2014/main" id="{FCA6910E-A4EC-464B-B285-5F1E40AEFF9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0" name="Freeform 54">
              <a:extLst>
                <a:ext uri="{FF2B5EF4-FFF2-40B4-BE49-F238E27FC236}">
                  <a16:creationId xmlns:a16="http://schemas.microsoft.com/office/drawing/2014/main" id="{7D0C75DF-4953-4E72-B34A-2F8BD05235F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1" name="Freeform 55">
              <a:extLst>
                <a:ext uri="{FF2B5EF4-FFF2-40B4-BE49-F238E27FC236}">
                  <a16:creationId xmlns:a16="http://schemas.microsoft.com/office/drawing/2014/main" id="{998A65EA-C434-41FF-B792-2BDC115019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2" name="Freeform 56">
              <a:extLst>
                <a:ext uri="{FF2B5EF4-FFF2-40B4-BE49-F238E27FC236}">
                  <a16:creationId xmlns:a16="http://schemas.microsoft.com/office/drawing/2014/main" id="{3A6D2AE4-7ABD-4946-BE69-5FD3C1A1D6A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3" name="Freeform 57">
              <a:extLst>
                <a:ext uri="{FF2B5EF4-FFF2-40B4-BE49-F238E27FC236}">
                  <a16:creationId xmlns:a16="http://schemas.microsoft.com/office/drawing/2014/main" id="{833A81DC-8A3A-4141-A713-A2FE1C572B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4" name="Freeform 58">
              <a:extLst>
                <a:ext uri="{FF2B5EF4-FFF2-40B4-BE49-F238E27FC236}">
                  <a16:creationId xmlns:a16="http://schemas.microsoft.com/office/drawing/2014/main" id="{47BB7FFD-57DB-41BD-8D42-9FB58174B1B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grpSp>
      <p:pic>
        <p:nvPicPr>
          <p:cNvPr id="126" name="Picture 2">
            <a:extLst>
              <a:ext uri="{FF2B5EF4-FFF2-40B4-BE49-F238E27FC236}">
                <a16:creationId xmlns:a16="http://schemas.microsoft.com/office/drawing/2014/main" id="{3631D3C9-4C1D-4B3A-A737-E6E78004240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3" y="-3747"/>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p:nvSpPr>
          <p:cNvPr id="2" name="Title 1">
            <a:extLst>
              <a:ext uri="{FF2B5EF4-FFF2-40B4-BE49-F238E27FC236}">
                <a16:creationId xmlns:a16="http://schemas.microsoft.com/office/drawing/2014/main" id="{244EA156-2F4B-543E-03FC-50942B470610}"/>
              </a:ext>
            </a:extLst>
          </p:cNvPr>
          <p:cNvSpPr>
            <a:spLocks noGrp="1"/>
          </p:cNvSpPr>
          <p:nvPr>
            <p:ph type="title"/>
          </p:nvPr>
        </p:nvSpPr>
        <p:spPr>
          <a:xfrm>
            <a:off x="8057397" y="1113282"/>
            <a:ext cx="3489569" cy="2396681"/>
          </a:xfrm>
        </p:spPr>
        <p:txBody>
          <a:bodyPr vert="horz" lIns="91440" tIns="45720" rIns="91440" bIns="45720" rtlCol="0" anchor="b">
            <a:normAutofit/>
          </a:bodyPr>
          <a:lstStyle/>
          <a:p>
            <a:r>
              <a:rPr lang="en-US" sz="3100">
                <a:solidFill>
                  <a:srgbClr val="FFFFFF"/>
                </a:solidFill>
              </a:rPr>
              <a:t>Example of a function that we can minimize using the right learning rate</a:t>
            </a:r>
          </a:p>
        </p:txBody>
      </p:sp>
      <p:sp useBgFill="1">
        <p:nvSpPr>
          <p:cNvPr id="128" name="Round Diagonal Corner Rectangle 6">
            <a:extLst>
              <a:ext uri="{FF2B5EF4-FFF2-40B4-BE49-F238E27FC236}">
                <a16:creationId xmlns:a16="http://schemas.microsoft.com/office/drawing/2014/main" id="{5B986EF0-8540-483D-9DDE-1F168FAAC7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8949" y="808057"/>
            <a:ext cx="6752461" cy="5234394"/>
          </a:xfrm>
          <a:prstGeom prst="round2DiagRect">
            <a:avLst>
              <a:gd name="adj1" fmla="val 741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hart, line chart&#10;&#10;Description automatically generated">
            <a:extLst>
              <a:ext uri="{FF2B5EF4-FFF2-40B4-BE49-F238E27FC236}">
                <a16:creationId xmlns:a16="http://schemas.microsoft.com/office/drawing/2014/main" id="{BE0BF621-EAA8-BCD0-19E8-E0D3AE0271AC}"/>
              </a:ext>
            </a:extLst>
          </p:cNvPr>
          <p:cNvPicPr>
            <a:picLocks noChangeAspect="1"/>
          </p:cNvPicPr>
          <p:nvPr/>
        </p:nvPicPr>
        <p:blipFill>
          <a:blip r:embed="rId4"/>
          <a:stretch>
            <a:fillRect/>
          </a:stretch>
        </p:blipFill>
        <p:spPr>
          <a:xfrm>
            <a:off x="1231578" y="1136606"/>
            <a:ext cx="5887201" cy="4577297"/>
          </a:xfrm>
          <a:prstGeom prst="rect">
            <a:avLst/>
          </a:prstGeom>
        </p:spPr>
      </p:pic>
    </p:spTree>
    <p:extLst>
      <p:ext uri="{BB962C8B-B14F-4D97-AF65-F5344CB8AC3E}">
        <p14:creationId xmlns:p14="http://schemas.microsoft.com/office/powerpoint/2010/main" val="1268458635"/>
      </p:ext>
    </p:extLst>
  </p:cSld>
  <p:clrMapOvr>
    <a:overrideClrMapping bg1="lt1" tx1="dk1" bg2="lt2" tx2="dk2" accent1="accent1" accent2="accent2" accent3="accent3" accent4="accent4" accent5="accent5" accent6="accent6" hlink="hlink" folHlink="folHlink"/>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30" name="Picture 2">
            <a:extLst>
              <a:ext uri="{FF2B5EF4-FFF2-40B4-BE49-F238E27FC236}">
                <a16:creationId xmlns:a16="http://schemas.microsoft.com/office/drawing/2014/main" id="{678E285C-BE9E-45B7-A3EE-B9792DAE991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grpSp>
        <p:nvGrpSpPr>
          <p:cNvPr id="131" name="Group 11">
            <a:extLst>
              <a:ext uri="{FF2B5EF4-FFF2-40B4-BE49-F238E27FC236}">
                <a16:creationId xmlns:a16="http://schemas.microsoft.com/office/drawing/2014/main" id="{AB86F577-8905-4B21-8AF3-C1BB3433775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3" name="Rectangle 5">
              <a:extLst>
                <a:ext uri="{FF2B5EF4-FFF2-40B4-BE49-F238E27FC236}">
                  <a16:creationId xmlns:a16="http://schemas.microsoft.com/office/drawing/2014/main" id="{D2F1CFF3-A579-4D24-B5F9-1C71BA6FE5E8}"/>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4" name="Freeform 6">
              <a:extLst>
                <a:ext uri="{FF2B5EF4-FFF2-40B4-BE49-F238E27FC236}">
                  <a16:creationId xmlns:a16="http://schemas.microsoft.com/office/drawing/2014/main" id="{57601B50-7EB1-43FA-8360-4297BCD7632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 name="Freeform 7">
              <a:extLst>
                <a:ext uri="{FF2B5EF4-FFF2-40B4-BE49-F238E27FC236}">
                  <a16:creationId xmlns:a16="http://schemas.microsoft.com/office/drawing/2014/main" id="{60BD8B7A-CD01-4638-A2C9-299AC68B9B9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 name="Rectangle 8">
              <a:extLst>
                <a:ext uri="{FF2B5EF4-FFF2-40B4-BE49-F238E27FC236}">
                  <a16:creationId xmlns:a16="http://schemas.microsoft.com/office/drawing/2014/main" id="{095B58F9-6C29-48BE-9DA6-38550805212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7" name="Freeform 9">
              <a:extLst>
                <a:ext uri="{FF2B5EF4-FFF2-40B4-BE49-F238E27FC236}">
                  <a16:creationId xmlns:a16="http://schemas.microsoft.com/office/drawing/2014/main" id="{0C84674F-2E8A-4B70-B801-00722CDD581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 name="Freeform 10">
              <a:extLst>
                <a:ext uri="{FF2B5EF4-FFF2-40B4-BE49-F238E27FC236}">
                  <a16:creationId xmlns:a16="http://schemas.microsoft.com/office/drawing/2014/main" id="{34F320BB-D6A9-45FE-8556-498B763B1E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9" name="Freeform 11">
              <a:extLst>
                <a:ext uri="{FF2B5EF4-FFF2-40B4-BE49-F238E27FC236}">
                  <a16:creationId xmlns:a16="http://schemas.microsoft.com/office/drawing/2014/main" id="{5493D54A-532A-46ED-AF63-A0A54818EF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 name="Freeform 12">
              <a:extLst>
                <a:ext uri="{FF2B5EF4-FFF2-40B4-BE49-F238E27FC236}">
                  <a16:creationId xmlns:a16="http://schemas.microsoft.com/office/drawing/2014/main" id="{EAF2EDFA-9C0B-44E2-B4BB-312B58BCA8E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 name="Freeform 13">
              <a:extLst>
                <a:ext uri="{FF2B5EF4-FFF2-40B4-BE49-F238E27FC236}">
                  <a16:creationId xmlns:a16="http://schemas.microsoft.com/office/drawing/2014/main" id="{A3641113-CE35-42A4-B605-41BC06BF4F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 name="Freeform 14">
              <a:extLst>
                <a:ext uri="{FF2B5EF4-FFF2-40B4-BE49-F238E27FC236}">
                  <a16:creationId xmlns:a16="http://schemas.microsoft.com/office/drawing/2014/main" id="{DA2E5B2C-BAC4-4440-9B7E-F38783197A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3" name="Freeform 15">
              <a:extLst>
                <a:ext uri="{FF2B5EF4-FFF2-40B4-BE49-F238E27FC236}">
                  <a16:creationId xmlns:a16="http://schemas.microsoft.com/office/drawing/2014/main" id="{D8A506DF-2E53-42C9-94BE-B98E32E0578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 name="Freeform 16">
              <a:extLst>
                <a:ext uri="{FF2B5EF4-FFF2-40B4-BE49-F238E27FC236}">
                  <a16:creationId xmlns:a16="http://schemas.microsoft.com/office/drawing/2014/main" id="{12934FF8-5F70-40BF-BBB6-5EB941FB9BD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5" name="Freeform 17">
              <a:extLst>
                <a:ext uri="{FF2B5EF4-FFF2-40B4-BE49-F238E27FC236}">
                  <a16:creationId xmlns:a16="http://schemas.microsoft.com/office/drawing/2014/main" id="{8EB3FB08-D01D-4E24-BE40-C16269DF62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6" name="Freeform 18">
              <a:extLst>
                <a:ext uri="{FF2B5EF4-FFF2-40B4-BE49-F238E27FC236}">
                  <a16:creationId xmlns:a16="http://schemas.microsoft.com/office/drawing/2014/main" id="{D24E50D7-2753-4169-AD51-C106DA1B7A2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7" name="Freeform 19">
              <a:extLst>
                <a:ext uri="{FF2B5EF4-FFF2-40B4-BE49-F238E27FC236}">
                  <a16:creationId xmlns:a16="http://schemas.microsoft.com/office/drawing/2014/main" id="{DF94B7E0-D9B6-4096-94D0-18D3AC0EF6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8" name="Freeform 20">
              <a:extLst>
                <a:ext uri="{FF2B5EF4-FFF2-40B4-BE49-F238E27FC236}">
                  <a16:creationId xmlns:a16="http://schemas.microsoft.com/office/drawing/2014/main" id="{EBC05ADE-BBA2-4387-B005-3196E2E1982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9" name="Freeform 21">
              <a:extLst>
                <a:ext uri="{FF2B5EF4-FFF2-40B4-BE49-F238E27FC236}">
                  <a16:creationId xmlns:a16="http://schemas.microsoft.com/office/drawing/2014/main" id="{BBED1CEE-14D2-442F-AB08-401ABE3EFBD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0" name="Freeform 22">
              <a:extLst>
                <a:ext uri="{FF2B5EF4-FFF2-40B4-BE49-F238E27FC236}">
                  <a16:creationId xmlns:a16="http://schemas.microsoft.com/office/drawing/2014/main" id="{4F6574C0-78E8-49EA-84BC-EE9D55707F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1" name="Freeform 23">
              <a:extLst>
                <a:ext uri="{FF2B5EF4-FFF2-40B4-BE49-F238E27FC236}">
                  <a16:creationId xmlns:a16="http://schemas.microsoft.com/office/drawing/2014/main" id="{65BCDB0B-615E-4CA1-AFD5-6B121CB7CEB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2" name="Freeform 24">
              <a:extLst>
                <a:ext uri="{FF2B5EF4-FFF2-40B4-BE49-F238E27FC236}">
                  <a16:creationId xmlns:a16="http://schemas.microsoft.com/office/drawing/2014/main" id="{40627863-B7FC-44D1-9E53-E728FFF675A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3" name="Freeform 25">
              <a:extLst>
                <a:ext uri="{FF2B5EF4-FFF2-40B4-BE49-F238E27FC236}">
                  <a16:creationId xmlns:a16="http://schemas.microsoft.com/office/drawing/2014/main" id="{52FD6F8C-3AF1-487E-91F4-6E55146F1F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4" name="Freeform 26">
              <a:extLst>
                <a:ext uri="{FF2B5EF4-FFF2-40B4-BE49-F238E27FC236}">
                  <a16:creationId xmlns:a16="http://schemas.microsoft.com/office/drawing/2014/main" id="{50323CF3-93CB-4E03-95C0-B180BB87A8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5" name="Freeform 27">
              <a:extLst>
                <a:ext uri="{FF2B5EF4-FFF2-40B4-BE49-F238E27FC236}">
                  <a16:creationId xmlns:a16="http://schemas.microsoft.com/office/drawing/2014/main" id="{EB47D82F-CF1B-47E6-9FA2-F3A9C5F945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6" name="Freeform 28">
              <a:extLst>
                <a:ext uri="{FF2B5EF4-FFF2-40B4-BE49-F238E27FC236}">
                  <a16:creationId xmlns:a16="http://schemas.microsoft.com/office/drawing/2014/main" id="{0606708F-F2D4-4678-8ED2-39041BC64D7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7" name="Freeform 29">
              <a:extLst>
                <a:ext uri="{FF2B5EF4-FFF2-40B4-BE49-F238E27FC236}">
                  <a16:creationId xmlns:a16="http://schemas.microsoft.com/office/drawing/2014/main" id="{D7EB95B4-15E4-433D-B36F-21FF341AD9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8" name="Freeform 30">
              <a:extLst>
                <a:ext uri="{FF2B5EF4-FFF2-40B4-BE49-F238E27FC236}">
                  <a16:creationId xmlns:a16="http://schemas.microsoft.com/office/drawing/2014/main" id="{500A541B-4C75-497C-A489-097ED29964F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9" name="Freeform 31">
              <a:extLst>
                <a:ext uri="{FF2B5EF4-FFF2-40B4-BE49-F238E27FC236}">
                  <a16:creationId xmlns:a16="http://schemas.microsoft.com/office/drawing/2014/main" id="{5789326F-12A4-48B8-B0ED-A6A2AE0C27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0" name="Freeform 32">
              <a:extLst>
                <a:ext uri="{FF2B5EF4-FFF2-40B4-BE49-F238E27FC236}">
                  <a16:creationId xmlns:a16="http://schemas.microsoft.com/office/drawing/2014/main" id="{25FA672E-2B65-477F-AA75-6261CE652F2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1" name="Rectangle 33">
              <a:extLst>
                <a:ext uri="{FF2B5EF4-FFF2-40B4-BE49-F238E27FC236}">
                  <a16:creationId xmlns:a16="http://schemas.microsoft.com/office/drawing/2014/main" id="{BB09AF8D-E68B-499C-B9F5-2F365813D3C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42" name="Freeform 34">
              <a:extLst>
                <a:ext uri="{FF2B5EF4-FFF2-40B4-BE49-F238E27FC236}">
                  <a16:creationId xmlns:a16="http://schemas.microsoft.com/office/drawing/2014/main" id="{7991AEAD-B5F3-47BA-9F1B-86C16A84AD3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3" name="Freeform 35">
              <a:extLst>
                <a:ext uri="{FF2B5EF4-FFF2-40B4-BE49-F238E27FC236}">
                  <a16:creationId xmlns:a16="http://schemas.microsoft.com/office/drawing/2014/main" id="{19A85F58-4C3A-4388-B55C-2329EEAECF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4" name="Freeform 36">
              <a:extLst>
                <a:ext uri="{FF2B5EF4-FFF2-40B4-BE49-F238E27FC236}">
                  <a16:creationId xmlns:a16="http://schemas.microsoft.com/office/drawing/2014/main" id="{05652F38-94D9-41B7-A699-7E8F0C78D8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5" name="Freeform 37">
              <a:extLst>
                <a:ext uri="{FF2B5EF4-FFF2-40B4-BE49-F238E27FC236}">
                  <a16:creationId xmlns:a16="http://schemas.microsoft.com/office/drawing/2014/main" id="{3C043852-C250-4518-BB89-C91A349171D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6" name="Freeform 38">
              <a:extLst>
                <a:ext uri="{FF2B5EF4-FFF2-40B4-BE49-F238E27FC236}">
                  <a16:creationId xmlns:a16="http://schemas.microsoft.com/office/drawing/2014/main" id="{0CAB9A07-ECF2-416C-8528-F75DACB138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7" name="Freeform 39">
              <a:extLst>
                <a:ext uri="{FF2B5EF4-FFF2-40B4-BE49-F238E27FC236}">
                  <a16:creationId xmlns:a16="http://schemas.microsoft.com/office/drawing/2014/main" id="{904A314C-A829-4AA6-92E2-529BCCF95C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8" name="Freeform 40">
              <a:extLst>
                <a:ext uri="{FF2B5EF4-FFF2-40B4-BE49-F238E27FC236}">
                  <a16:creationId xmlns:a16="http://schemas.microsoft.com/office/drawing/2014/main" id="{244EE6BA-4569-43ED-9E2E-1FB66201B7E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9" name="Freeform 41">
              <a:extLst>
                <a:ext uri="{FF2B5EF4-FFF2-40B4-BE49-F238E27FC236}">
                  <a16:creationId xmlns:a16="http://schemas.microsoft.com/office/drawing/2014/main" id="{BEB8252E-FB2A-4BB5-BEC6-CA10FF6F7C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0" name="Freeform 42">
              <a:extLst>
                <a:ext uri="{FF2B5EF4-FFF2-40B4-BE49-F238E27FC236}">
                  <a16:creationId xmlns:a16="http://schemas.microsoft.com/office/drawing/2014/main" id="{91414711-C3A4-4E96-854A-DDDEB2F2E3E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1" name="Freeform 43">
              <a:extLst>
                <a:ext uri="{FF2B5EF4-FFF2-40B4-BE49-F238E27FC236}">
                  <a16:creationId xmlns:a16="http://schemas.microsoft.com/office/drawing/2014/main" id="{86815BA8-3055-4B42-98C3-4202FD92E0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2" name="Freeform 44">
              <a:extLst>
                <a:ext uri="{FF2B5EF4-FFF2-40B4-BE49-F238E27FC236}">
                  <a16:creationId xmlns:a16="http://schemas.microsoft.com/office/drawing/2014/main" id="{44457813-E991-44AE-9A83-B7488D1F362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3" name="Rectangle 45">
              <a:extLst>
                <a:ext uri="{FF2B5EF4-FFF2-40B4-BE49-F238E27FC236}">
                  <a16:creationId xmlns:a16="http://schemas.microsoft.com/office/drawing/2014/main" id="{8CE1CF47-A73F-4560-8835-AE1DC51E5CA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54" name="Freeform 46">
              <a:extLst>
                <a:ext uri="{FF2B5EF4-FFF2-40B4-BE49-F238E27FC236}">
                  <a16:creationId xmlns:a16="http://schemas.microsoft.com/office/drawing/2014/main" id="{C2A935E4-AACC-4CB9-995E-D286178873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5" name="Freeform 47">
              <a:extLst>
                <a:ext uri="{FF2B5EF4-FFF2-40B4-BE49-F238E27FC236}">
                  <a16:creationId xmlns:a16="http://schemas.microsoft.com/office/drawing/2014/main" id="{93B5B778-8ACB-4004-932D-BD95997BAEF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6" name="Freeform 48">
              <a:extLst>
                <a:ext uri="{FF2B5EF4-FFF2-40B4-BE49-F238E27FC236}">
                  <a16:creationId xmlns:a16="http://schemas.microsoft.com/office/drawing/2014/main" id="{1434AF34-0919-40AD-84B1-446D4FF2D6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7" name="Freeform 49">
              <a:extLst>
                <a:ext uri="{FF2B5EF4-FFF2-40B4-BE49-F238E27FC236}">
                  <a16:creationId xmlns:a16="http://schemas.microsoft.com/office/drawing/2014/main" id="{29546CF3-6DDD-4073-AB7F-C6E722257A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8" name="Freeform 50">
              <a:extLst>
                <a:ext uri="{FF2B5EF4-FFF2-40B4-BE49-F238E27FC236}">
                  <a16:creationId xmlns:a16="http://schemas.microsoft.com/office/drawing/2014/main" id="{289D46AB-128A-477F-B6C9-F40F115D6CE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9" name="Freeform 51">
              <a:extLst>
                <a:ext uri="{FF2B5EF4-FFF2-40B4-BE49-F238E27FC236}">
                  <a16:creationId xmlns:a16="http://schemas.microsoft.com/office/drawing/2014/main" id="{A7DA7E67-3368-44AD-AACD-EB64AE3487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0" name="Freeform 52">
              <a:extLst>
                <a:ext uri="{FF2B5EF4-FFF2-40B4-BE49-F238E27FC236}">
                  <a16:creationId xmlns:a16="http://schemas.microsoft.com/office/drawing/2014/main" id="{78BB1152-AB85-4AD8-BBA1-07CEA1F508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1" name="Freeform 53">
              <a:extLst>
                <a:ext uri="{FF2B5EF4-FFF2-40B4-BE49-F238E27FC236}">
                  <a16:creationId xmlns:a16="http://schemas.microsoft.com/office/drawing/2014/main" id="{A982E7F2-DD68-4093-B9C5-3E42B475AB4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2" name="Freeform 54">
              <a:extLst>
                <a:ext uri="{FF2B5EF4-FFF2-40B4-BE49-F238E27FC236}">
                  <a16:creationId xmlns:a16="http://schemas.microsoft.com/office/drawing/2014/main" id="{A682E224-4CD6-420B-897A-B23D50B82ED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3" name="Freeform 55">
              <a:extLst>
                <a:ext uri="{FF2B5EF4-FFF2-40B4-BE49-F238E27FC236}">
                  <a16:creationId xmlns:a16="http://schemas.microsoft.com/office/drawing/2014/main" id="{31B90F10-06CD-480E-8D35-6E0FFFB894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4" name="Freeform 56">
              <a:extLst>
                <a:ext uri="{FF2B5EF4-FFF2-40B4-BE49-F238E27FC236}">
                  <a16:creationId xmlns:a16="http://schemas.microsoft.com/office/drawing/2014/main" id="{7BC977DB-69B0-4D8D-B77C-E1127EC4172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5" name="Freeform 57">
              <a:extLst>
                <a:ext uri="{FF2B5EF4-FFF2-40B4-BE49-F238E27FC236}">
                  <a16:creationId xmlns:a16="http://schemas.microsoft.com/office/drawing/2014/main" id="{24127454-3FCB-41D6-ACFB-81D7E05A79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6" name="Freeform 58">
              <a:extLst>
                <a:ext uri="{FF2B5EF4-FFF2-40B4-BE49-F238E27FC236}">
                  <a16:creationId xmlns:a16="http://schemas.microsoft.com/office/drawing/2014/main" id="{7AA80D42-B8A8-475B-ADBF-99719CE9FE5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sp>
        <p:nvSpPr>
          <p:cNvPr id="132" name="Rectangle 67">
            <a:extLst>
              <a:ext uri="{FF2B5EF4-FFF2-40B4-BE49-F238E27FC236}">
                <a16:creationId xmlns:a16="http://schemas.microsoft.com/office/drawing/2014/main" id="{34106153-7990-4956-BD26-A04A030064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133" name="Picture 2">
            <a:extLst>
              <a:ext uri="{FF2B5EF4-FFF2-40B4-BE49-F238E27FC236}">
                <a16:creationId xmlns:a16="http://schemas.microsoft.com/office/drawing/2014/main" id="{BDEA11A5-20BA-4650-A324-47C0465FF5A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3" y="-3747"/>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grpSp>
        <p:nvGrpSpPr>
          <p:cNvPr id="72" name="Group 71">
            <a:extLst>
              <a:ext uri="{FF2B5EF4-FFF2-40B4-BE49-F238E27FC236}">
                <a16:creationId xmlns:a16="http://schemas.microsoft.com/office/drawing/2014/main" id="{866FCB64-0A37-46EB-8A9B-EC0C4C000A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bg2"/>
              </a:gs>
              <a:gs pos="100000">
                <a:schemeClr val="tx2">
                  <a:lumMod val="60000"/>
                  <a:lumOff val="40000"/>
                </a:schemeClr>
              </a:gs>
            </a:gsLst>
            <a:lin ang="5400000" scaled="0"/>
            <a:tileRect/>
          </a:gradFill>
        </p:grpSpPr>
        <p:sp>
          <p:nvSpPr>
            <p:cNvPr id="73" name="Rectangle 5">
              <a:extLst>
                <a:ext uri="{FF2B5EF4-FFF2-40B4-BE49-F238E27FC236}">
                  <a16:creationId xmlns:a16="http://schemas.microsoft.com/office/drawing/2014/main" id="{8A162E18-5BEB-4E42-9B10-A1FDF6A0B8E8}"/>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74" name="Freeform 6">
              <a:extLst>
                <a:ext uri="{FF2B5EF4-FFF2-40B4-BE49-F238E27FC236}">
                  <a16:creationId xmlns:a16="http://schemas.microsoft.com/office/drawing/2014/main" id="{7BB781C9-EC32-45FE-ACE7-C24F128C4C8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5" name="Freeform 7">
              <a:extLst>
                <a:ext uri="{FF2B5EF4-FFF2-40B4-BE49-F238E27FC236}">
                  <a16:creationId xmlns:a16="http://schemas.microsoft.com/office/drawing/2014/main" id="{927C5647-36E8-4A20-86D4-47831D50CF9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6" name="Rectangle 8">
              <a:extLst>
                <a:ext uri="{FF2B5EF4-FFF2-40B4-BE49-F238E27FC236}">
                  <a16:creationId xmlns:a16="http://schemas.microsoft.com/office/drawing/2014/main" id="{62F2AF20-CBBE-4249-B9E2-D6B30191CF88}"/>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77" name="Freeform 9">
              <a:extLst>
                <a:ext uri="{FF2B5EF4-FFF2-40B4-BE49-F238E27FC236}">
                  <a16:creationId xmlns:a16="http://schemas.microsoft.com/office/drawing/2014/main" id="{731C1229-F8A7-4B36-A52B-98A65EF869E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8" name="Freeform 10">
              <a:extLst>
                <a:ext uri="{FF2B5EF4-FFF2-40B4-BE49-F238E27FC236}">
                  <a16:creationId xmlns:a16="http://schemas.microsoft.com/office/drawing/2014/main" id="{609AC686-2DBB-4D82-866C-9FF222BDDF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9" name="Freeform 11">
              <a:extLst>
                <a:ext uri="{FF2B5EF4-FFF2-40B4-BE49-F238E27FC236}">
                  <a16:creationId xmlns:a16="http://schemas.microsoft.com/office/drawing/2014/main" id="{F899E6EB-BCDD-45D2-BF4B-9CA3A27984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0" name="Freeform 12">
              <a:extLst>
                <a:ext uri="{FF2B5EF4-FFF2-40B4-BE49-F238E27FC236}">
                  <a16:creationId xmlns:a16="http://schemas.microsoft.com/office/drawing/2014/main" id="{BBD3AAC8-2330-4FAB-8E31-3D50AD954FE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1" name="Freeform 13">
              <a:extLst>
                <a:ext uri="{FF2B5EF4-FFF2-40B4-BE49-F238E27FC236}">
                  <a16:creationId xmlns:a16="http://schemas.microsoft.com/office/drawing/2014/main" id="{6B54F723-A70A-4865-A560-7850498A1B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2" name="Freeform 14">
              <a:extLst>
                <a:ext uri="{FF2B5EF4-FFF2-40B4-BE49-F238E27FC236}">
                  <a16:creationId xmlns:a16="http://schemas.microsoft.com/office/drawing/2014/main" id="{9B911CCD-C9A2-4DC8-A278-3C6FD76A76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3" name="Freeform 15">
              <a:extLst>
                <a:ext uri="{FF2B5EF4-FFF2-40B4-BE49-F238E27FC236}">
                  <a16:creationId xmlns:a16="http://schemas.microsoft.com/office/drawing/2014/main" id="{D559B729-03FB-435D-89BF-AF57A801B37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4" name="Freeform 16">
              <a:extLst>
                <a:ext uri="{FF2B5EF4-FFF2-40B4-BE49-F238E27FC236}">
                  <a16:creationId xmlns:a16="http://schemas.microsoft.com/office/drawing/2014/main" id="{D1C90213-0F60-4268-BE48-8221E616149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5" name="Freeform 17">
              <a:extLst>
                <a:ext uri="{FF2B5EF4-FFF2-40B4-BE49-F238E27FC236}">
                  <a16:creationId xmlns:a16="http://schemas.microsoft.com/office/drawing/2014/main" id="{A7A6A293-A06F-48B8-865A-3F65287B85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6" name="Freeform 18">
              <a:extLst>
                <a:ext uri="{FF2B5EF4-FFF2-40B4-BE49-F238E27FC236}">
                  <a16:creationId xmlns:a16="http://schemas.microsoft.com/office/drawing/2014/main" id="{8F6861B5-AAA4-4017-929E-1FD1CA106C8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7" name="Freeform 19">
              <a:extLst>
                <a:ext uri="{FF2B5EF4-FFF2-40B4-BE49-F238E27FC236}">
                  <a16:creationId xmlns:a16="http://schemas.microsoft.com/office/drawing/2014/main" id="{D776D07C-2081-4DD3-A464-40F3CA41A3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8" name="Freeform 20">
              <a:extLst>
                <a:ext uri="{FF2B5EF4-FFF2-40B4-BE49-F238E27FC236}">
                  <a16:creationId xmlns:a16="http://schemas.microsoft.com/office/drawing/2014/main" id="{BBC236D6-77E5-4B3C-92D7-D708B237DB5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9" name="Freeform 21">
              <a:extLst>
                <a:ext uri="{FF2B5EF4-FFF2-40B4-BE49-F238E27FC236}">
                  <a16:creationId xmlns:a16="http://schemas.microsoft.com/office/drawing/2014/main" id="{8064714E-7ADE-4BD9-8981-34C135762CE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0" name="Freeform 22">
              <a:extLst>
                <a:ext uri="{FF2B5EF4-FFF2-40B4-BE49-F238E27FC236}">
                  <a16:creationId xmlns:a16="http://schemas.microsoft.com/office/drawing/2014/main" id="{2FD1F23F-B1EE-46F5-B460-924E54A70D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1" name="Freeform 23">
              <a:extLst>
                <a:ext uri="{FF2B5EF4-FFF2-40B4-BE49-F238E27FC236}">
                  <a16:creationId xmlns:a16="http://schemas.microsoft.com/office/drawing/2014/main" id="{9699361A-3AFF-4826-B99C-0354EAB079A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2" name="Freeform 24">
              <a:extLst>
                <a:ext uri="{FF2B5EF4-FFF2-40B4-BE49-F238E27FC236}">
                  <a16:creationId xmlns:a16="http://schemas.microsoft.com/office/drawing/2014/main" id="{B272F7B1-7BE2-4FC9-BB91-207EFD9E65F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3" name="Freeform 25">
              <a:extLst>
                <a:ext uri="{FF2B5EF4-FFF2-40B4-BE49-F238E27FC236}">
                  <a16:creationId xmlns:a16="http://schemas.microsoft.com/office/drawing/2014/main" id="{CDE59C1F-AFD9-4DD5-B04A-9EB2AAED52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4" name="Freeform 26">
              <a:extLst>
                <a:ext uri="{FF2B5EF4-FFF2-40B4-BE49-F238E27FC236}">
                  <a16:creationId xmlns:a16="http://schemas.microsoft.com/office/drawing/2014/main" id="{1551E418-6CD4-4320-8224-F084039C53E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5" name="Freeform 27">
              <a:extLst>
                <a:ext uri="{FF2B5EF4-FFF2-40B4-BE49-F238E27FC236}">
                  <a16:creationId xmlns:a16="http://schemas.microsoft.com/office/drawing/2014/main" id="{1F27D4B1-EBD4-4BC9-AC2E-3AD616C847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6" name="Freeform 28">
              <a:extLst>
                <a:ext uri="{FF2B5EF4-FFF2-40B4-BE49-F238E27FC236}">
                  <a16:creationId xmlns:a16="http://schemas.microsoft.com/office/drawing/2014/main" id="{C42B8D84-898A-4F76-A0F2-5699ED72BCE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7" name="Freeform 29">
              <a:extLst>
                <a:ext uri="{FF2B5EF4-FFF2-40B4-BE49-F238E27FC236}">
                  <a16:creationId xmlns:a16="http://schemas.microsoft.com/office/drawing/2014/main" id="{B440932E-7985-4BA6-9899-F22A644854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8" name="Freeform 30">
              <a:extLst>
                <a:ext uri="{FF2B5EF4-FFF2-40B4-BE49-F238E27FC236}">
                  <a16:creationId xmlns:a16="http://schemas.microsoft.com/office/drawing/2014/main" id="{4B8CE969-CA1A-48CB-8588-4146F41F339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9" name="Freeform 31">
              <a:extLst>
                <a:ext uri="{FF2B5EF4-FFF2-40B4-BE49-F238E27FC236}">
                  <a16:creationId xmlns:a16="http://schemas.microsoft.com/office/drawing/2014/main" id="{138A4875-4593-4894-89D5-DFCFF0EEDA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0" name="Freeform 32">
              <a:extLst>
                <a:ext uri="{FF2B5EF4-FFF2-40B4-BE49-F238E27FC236}">
                  <a16:creationId xmlns:a16="http://schemas.microsoft.com/office/drawing/2014/main" id="{F079F26B-58E4-494E-A8BA-3F054F1F3BB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1" name="Rectangle 33">
              <a:extLst>
                <a:ext uri="{FF2B5EF4-FFF2-40B4-BE49-F238E27FC236}">
                  <a16:creationId xmlns:a16="http://schemas.microsoft.com/office/drawing/2014/main" id="{04C9ECC5-BB4A-4417-B874-B75953F84FC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02" name="Freeform 34">
              <a:extLst>
                <a:ext uri="{FF2B5EF4-FFF2-40B4-BE49-F238E27FC236}">
                  <a16:creationId xmlns:a16="http://schemas.microsoft.com/office/drawing/2014/main" id="{4CCCF285-B51D-4A2F-8384-830A391711B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3" name="Freeform 35">
              <a:extLst>
                <a:ext uri="{FF2B5EF4-FFF2-40B4-BE49-F238E27FC236}">
                  <a16:creationId xmlns:a16="http://schemas.microsoft.com/office/drawing/2014/main" id="{BD6C6299-A09A-47DF-8A96-69D39FCA5A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4" name="Freeform 36">
              <a:extLst>
                <a:ext uri="{FF2B5EF4-FFF2-40B4-BE49-F238E27FC236}">
                  <a16:creationId xmlns:a16="http://schemas.microsoft.com/office/drawing/2014/main" id="{EE60C4B9-C404-42CD-8E94-70D4DC16AB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5" name="Freeform 37">
              <a:extLst>
                <a:ext uri="{FF2B5EF4-FFF2-40B4-BE49-F238E27FC236}">
                  <a16:creationId xmlns:a16="http://schemas.microsoft.com/office/drawing/2014/main" id="{52BD4447-C1EB-4798-8764-AB93EA93033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6" name="Freeform 38">
              <a:extLst>
                <a:ext uri="{FF2B5EF4-FFF2-40B4-BE49-F238E27FC236}">
                  <a16:creationId xmlns:a16="http://schemas.microsoft.com/office/drawing/2014/main" id="{50411559-C414-4F7C-BC6C-69F87BC9C7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7" name="Freeform 39">
              <a:extLst>
                <a:ext uri="{FF2B5EF4-FFF2-40B4-BE49-F238E27FC236}">
                  <a16:creationId xmlns:a16="http://schemas.microsoft.com/office/drawing/2014/main" id="{64737770-BB27-41C0-95CB-5290545086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8" name="Freeform 40">
              <a:extLst>
                <a:ext uri="{FF2B5EF4-FFF2-40B4-BE49-F238E27FC236}">
                  <a16:creationId xmlns:a16="http://schemas.microsoft.com/office/drawing/2014/main" id="{28929FDB-16CF-4165-B32A-EB673EFB7CB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9" name="Freeform 41">
              <a:extLst>
                <a:ext uri="{FF2B5EF4-FFF2-40B4-BE49-F238E27FC236}">
                  <a16:creationId xmlns:a16="http://schemas.microsoft.com/office/drawing/2014/main" id="{D8C82883-237C-4209-9545-E832FEE3A8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0" name="Freeform 42">
              <a:extLst>
                <a:ext uri="{FF2B5EF4-FFF2-40B4-BE49-F238E27FC236}">
                  <a16:creationId xmlns:a16="http://schemas.microsoft.com/office/drawing/2014/main" id="{F1A52653-BD09-4D65-B05C-2AF4A6473A3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1" name="Freeform 43">
              <a:extLst>
                <a:ext uri="{FF2B5EF4-FFF2-40B4-BE49-F238E27FC236}">
                  <a16:creationId xmlns:a16="http://schemas.microsoft.com/office/drawing/2014/main" id="{30724E80-2FD3-4E4A-A3EA-18A4C88863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2" name="Freeform 44">
              <a:extLst>
                <a:ext uri="{FF2B5EF4-FFF2-40B4-BE49-F238E27FC236}">
                  <a16:creationId xmlns:a16="http://schemas.microsoft.com/office/drawing/2014/main" id="{F1B978C7-7BC5-4F73-8B02-66A3CF67CEA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3" name="Rectangle 45">
              <a:extLst>
                <a:ext uri="{FF2B5EF4-FFF2-40B4-BE49-F238E27FC236}">
                  <a16:creationId xmlns:a16="http://schemas.microsoft.com/office/drawing/2014/main" id="{799F0CED-DF8F-4350-A036-1981FBE5968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14" name="Freeform 46">
              <a:extLst>
                <a:ext uri="{FF2B5EF4-FFF2-40B4-BE49-F238E27FC236}">
                  <a16:creationId xmlns:a16="http://schemas.microsoft.com/office/drawing/2014/main" id="{9F4DD366-0E86-4E99-9557-496E88B421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5" name="Freeform 47">
              <a:extLst>
                <a:ext uri="{FF2B5EF4-FFF2-40B4-BE49-F238E27FC236}">
                  <a16:creationId xmlns:a16="http://schemas.microsoft.com/office/drawing/2014/main" id="{78BB3321-D5DC-4951-AB38-0C54E3D01D3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6" name="Freeform 48">
              <a:extLst>
                <a:ext uri="{FF2B5EF4-FFF2-40B4-BE49-F238E27FC236}">
                  <a16:creationId xmlns:a16="http://schemas.microsoft.com/office/drawing/2014/main" id="{955E548C-7F86-45B2-A0D2-03EAC578D3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7" name="Freeform 49">
              <a:extLst>
                <a:ext uri="{FF2B5EF4-FFF2-40B4-BE49-F238E27FC236}">
                  <a16:creationId xmlns:a16="http://schemas.microsoft.com/office/drawing/2014/main" id="{0013F508-5E69-4911-AD93-4ABE3E7C568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8" name="Freeform 50">
              <a:extLst>
                <a:ext uri="{FF2B5EF4-FFF2-40B4-BE49-F238E27FC236}">
                  <a16:creationId xmlns:a16="http://schemas.microsoft.com/office/drawing/2014/main" id="{A7F86768-93E0-4044-A62A-B11EB18FF2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9" name="Freeform 51">
              <a:extLst>
                <a:ext uri="{FF2B5EF4-FFF2-40B4-BE49-F238E27FC236}">
                  <a16:creationId xmlns:a16="http://schemas.microsoft.com/office/drawing/2014/main" id="{BA32A7B4-1DB2-4E4A-B86E-D8DB97B696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0" name="Freeform 52">
              <a:extLst>
                <a:ext uri="{FF2B5EF4-FFF2-40B4-BE49-F238E27FC236}">
                  <a16:creationId xmlns:a16="http://schemas.microsoft.com/office/drawing/2014/main" id="{AB250BD5-076C-4428-B6AF-E9EAE4F65E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1" name="Freeform 53">
              <a:extLst>
                <a:ext uri="{FF2B5EF4-FFF2-40B4-BE49-F238E27FC236}">
                  <a16:creationId xmlns:a16="http://schemas.microsoft.com/office/drawing/2014/main" id="{027DA06A-045F-4711-9307-0508B6ACFA4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2" name="Freeform 54">
              <a:extLst>
                <a:ext uri="{FF2B5EF4-FFF2-40B4-BE49-F238E27FC236}">
                  <a16:creationId xmlns:a16="http://schemas.microsoft.com/office/drawing/2014/main" id="{3EB0EDA8-385A-4B2B-97F0-5194F23EB5C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3" name="Freeform 55">
              <a:extLst>
                <a:ext uri="{FF2B5EF4-FFF2-40B4-BE49-F238E27FC236}">
                  <a16:creationId xmlns:a16="http://schemas.microsoft.com/office/drawing/2014/main" id="{D6FA258E-AF3F-47C9-9F4E-39ECFD7AC0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4" name="Freeform 56">
              <a:extLst>
                <a:ext uri="{FF2B5EF4-FFF2-40B4-BE49-F238E27FC236}">
                  <a16:creationId xmlns:a16="http://schemas.microsoft.com/office/drawing/2014/main" id="{6E471E73-A9C0-4C68-BD8F-360F2ED7BD9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5" name="Freeform 57">
              <a:extLst>
                <a:ext uri="{FF2B5EF4-FFF2-40B4-BE49-F238E27FC236}">
                  <a16:creationId xmlns:a16="http://schemas.microsoft.com/office/drawing/2014/main" id="{C78C3110-8153-4163-B809-0B0C0C9E5C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4" name="Freeform 58">
              <a:extLst>
                <a:ext uri="{FF2B5EF4-FFF2-40B4-BE49-F238E27FC236}">
                  <a16:creationId xmlns:a16="http://schemas.microsoft.com/office/drawing/2014/main" id="{DBC57B9F-0B9B-4EDE-B3B3-7C5D5DB3992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sp>
        <p:nvSpPr>
          <p:cNvPr id="2" name="Title 1">
            <a:extLst>
              <a:ext uri="{FF2B5EF4-FFF2-40B4-BE49-F238E27FC236}">
                <a16:creationId xmlns:a16="http://schemas.microsoft.com/office/drawing/2014/main" id="{E6225805-89BE-2137-3FA3-B6FFF9AABBA5}"/>
              </a:ext>
            </a:extLst>
          </p:cNvPr>
          <p:cNvSpPr>
            <a:spLocks noGrp="1"/>
          </p:cNvSpPr>
          <p:nvPr>
            <p:ph type="title"/>
          </p:nvPr>
        </p:nvSpPr>
        <p:spPr>
          <a:xfrm>
            <a:off x="1876425" y="1113282"/>
            <a:ext cx="3734941" cy="2396681"/>
          </a:xfrm>
        </p:spPr>
        <p:txBody>
          <a:bodyPr vert="horz" lIns="91440" tIns="45720" rIns="91440" bIns="45720" rtlCol="0" anchor="b">
            <a:normAutofit/>
          </a:bodyPr>
          <a:lstStyle/>
          <a:p>
            <a:r>
              <a:rPr lang="en-US" sz="4100" dirty="0">
                <a:solidFill>
                  <a:srgbClr val="FFFFFF"/>
                </a:solidFill>
              </a:rPr>
              <a:t>The problems with too high of a learning Rate</a:t>
            </a:r>
          </a:p>
        </p:txBody>
      </p:sp>
      <p:sp useBgFill="1">
        <p:nvSpPr>
          <p:cNvPr id="135" name="Round Diagonal Corner Rectangle 6">
            <a:extLst>
              <a:ext uri="{FF2B5EF4-FFF2-40B4-BE49-F238E27FC236}">
                <a16:creationId xmlns:a16="http://schemas.microsoft.com/office/drawing/2014/main" id="{62B94F88-FD5B-4053-B143-DFF55CE443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5999" y="808057"/>
            <a:ext cx="5286376" cy="5234394"/>
          </a:xfrm>
          <a:prstGeom prst="round2DiagRect">
            <a:avLst>
              <a:gd name="adj1" fmla="val 6185"/>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hart, line chart&#10;&#10;Description automatically generated">
            <a:extLst>
              <a:ext uri="{FF2B5EF4-FFF2-40B4-BE49-F238E27FC236}">
                <a16:creationId xmlns:a16="http://schemas.microsoft.com/office/drawing/2014/main" id="{0405BEA8-9B44-C81A-B0D8-46497D4F893F}"/>
              </a:ext>
            </a:extLst>
          </p:cNvPr>
          <p:cNvPicPr>
            <a:picLocks noChangeAspect="1"/>
          </p:cNvPicPr>
          <p:nvPr/>
        </p:nvPicPr>
        <p:blipFill>
          <a:blip r:embed="rId3"/>
          <a:stretch>
            <a:fillRect/>
          </a:stretch>
        </p:blipFill>
        <p:spPr>
          <a:xfrm>
            <a:off x="6421396" y="1681117"/>
            <a:ext cx="4635583" cy="3488275"/>
          </a:xfrm>
          <a:prstGeom prst="rect">
            <a:avLst/>
          </a:prstGeom>
        </p:spPr>
      </p:pic>
      <p:sp>
        <p:nvSpPr>
          <p:cNvPr id="6" name="Title 1">
            <a:extLst>
              <a:ext uri="{FF2B5EF4-FFF2-40B4-BE49-F238E27FC236}">
                <a16:creationId xmlns:a16="http://schemas.microsoft.com/office/drawing/2014/main" id="{FDD0C456-D4F1-06CC-A903-5786D2A44A8E}"/>
              </a:ext>
            </a:extLst>
          </p:cNvPr>
          <p:cNvSpPr txBox="1">
            <a:spLocks/>
          </p:cNvSpPr>
          <p:nvPr/>
        </p:nvSpPr>
        <p:spPr>
          <a:xfrm>
            <a:off x="1837183" y="3581844"/>
            <a:ext cx="3734941" cy="239668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US" sz="4100" dirty="0">
                <a:solidFill>
                  <a:srgbClr val="FFFFFF"/>
                </a:solidFill>
              </a:rPr>
              <a:t>Get stuck in local minima</a:t>
            </a:r>
          </a:p>
        </p:txBody>
      </p:sp>
    </p:spTree>
    <p:extLst>
      <p:ext uri="{BB962C8B-B14F-4D97-AF65-F5344CB8AC3E}">
        <p14:creationId xmlns:p14="http://schemas.microsoft.com/office/powerpoint/2010/main" val="986167498"/>
      </p:ext>
    </p:extLst>
  </p:cSld>
  <p:clrMapOvr>
    <a:overrideClrMapping bg1="lt1" tx1="dk1" bg2="lt2" tx2="dk2" accent1="accent1" accent2="accent2" accent3="accent3" accent4="accent4" accent5="accent5" accent6="accent6" hlink="hlink" folHlink="folHlink"/>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2">
            <a:extLst>
              <a:ext uri="{FF2B5EF4-FFF2-40B4-BE49-F238E27FC236}">
                <a16:creationId xmlns:a16="http://schemas.microsoft.com/office/drawing/2014/main" id="{678E285C-BE9E-45B7-A3EE-B9792DAE991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grpSp>
        <p:nvGrpSpPr>
          <p:cNvPr id="12" name="Group 11">
            <a:extLst>
              <a:ext uri="{FF2B5EF4-FFF2-40B4-BE49-F238E27FC236}">
                <a16:creationId xmlns:a16="http://schemas.microsoft.com/office/drawing/2014/main" id="{AB86F577-8905-4B21-8AF3-C1BB3433775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3" name="Rectangle 5">
              <a:extLst>
                <a:ext uri="{FF2B5EF4-FFF2-40B4-BE49-F238E27FC236}">
                  <a16:creationId xmlns:a16="http://schemas.microsoft.com/office/drawing/2014/main" id="{D2F1CFF3-A579-4D24-B5F9-1C71BA6FE5E8}"/>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14" name="Freeform 6">
              <a:extLst>
                <a:ext uri="{FF2B5EF4-FFF2-40B4-BE49-F238E27FC236}">
                  <a16:creationId xmlns:a16="http://schemas.microsoft.com/office/drawing/2014/main" id="{57601B50-7EB1-43FA-8360-4297BCD7632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5" name="Freeform 7">
              <a:extLst>
                <a:ext uri="{FF2B5EF4-FFF2-40B4-BE49-F238E27FC236}">
                  <a16:creationId xmlns:a16="http://schemas.microsoft.com/office/drawing/2014/main" id="{60BD8B7A-CD01-4638-A2C9-299AC68B9B9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6" name="Rectangle 8">
              <a:extLst>
                <a:ext uri="{FF2B5EF4-FFF2-40B4-BE49-F238E27FC236}">
                  <a16:creationId xmlns:a16="http://schemas.microsoft.com/office/drawing/2014/main" id="{095B58F9-6C29-48BE-9DA6-38550805212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17" name="Freeform 9">
              <a:extLst>
                <a:ext uri="{FF2B5EF4-FFF2-40B4-BE49-F238E27FC236}">
                  <a16:creationId xmlns:a16="http://schemas.microsoft.com/office/drawing/2014/main" id="{0C84674F-2E8A-4B70-B801-00722CDD581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8" name="Freeform 10">
              <a:extLst>
                <a:ext uri="{FF2B5EF4-FFF2-40B4-BE49-F238E27FC236}">
                  <a16:creationId xmlns:a16="http://schemas.microsoft.com/office/drawing/2014/main" id="{34F320BB-D6A9-45FE-8556-498B763B1E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9" name="Freeform 11">
              <a:extLst>
                <a:ext uri="{FF2B5EF4-FFF2-40B4-BE49-F238E27FC236}">
                  <a16:creationId xmlns:a16="http://schemas.microsoft.com/office/drawing/2014/main" id="{5493D54A-532A-46ED-AF63-A0A54818EF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0" name="Freeform 12">
              <a:extLst>
                <a:ext uri="{FF2B5EF4-FFF2-40B4-BE49-F238E27FC236}">
                  <a16:creationId xmlns:a16="http://schemas.microsoft.com/office/drawing/2014/main" id="{EAF2EDFA-9C0B-44E2-B4BB-312B58BCA8E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1" name="Freeform 13">
              <a:extLst>
                <a:ext uri="{FF2B5EF4-FFF2-40B4-BE49-F238E27FC236}">
                  <a16:creationId xmlns:a16="http://schemas.microsoft.com/office/drawing/2014/main" id="{A3641113-CE35-42A4-B605-41BC06BF4F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2" name="Freeform 14">
              <a:extLst>
                <a:ext uri="{FF2B5EF4-FFF2-40B4-BE49-F238E27FC236}">
                  <a16:creationId xmlns:a16="http://schemas.microsoft.com/office/drawing/2014/main" id="{DA2E5B2C-BAC4-4440-9B7E-F38783197A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3" name="Freeform 15">
              <a:extLst>
                <a:ext uri="{FF2B5EF4-FFF2-40B4-BE49-F238E27FC236}">
                  <a16:creationId xmlns:a16="http://schemas.microsoft.com/office/drawing/2014/main" id="{D8A506DF-2E53-42C9-94BE-B98E32E0578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 name="Freeform 16">
              <a:extLst>
                <a:ext uri="{FF2B5EF4-FFF2-40B4-BE49-F238E27FC236}">
                  <a16:creationId xmlns:a16="http://schemas.microsoft.com/office/drawing/2014/main" id="{12934FF8-5F70-40BF-BBB6-5EB941FB9BD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 name="Freeform 17">
              <a:extLst>
                <a:ext uri="{FF2B5EF4-FFF2-40B4-BE49-F238E27FC236}">
                  <a16:creationId xmlns:a16="http://schemas.microsoft.com/office/drawing/2014/main" id="{8EB3FB08-D01D-4E24-BE40-C16269DF62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 name="Freeform 18">
              <a:extLst>
                <a:ext uri="{FF2B5EF4-FFF2-40B4-BE49-F238E27FC236}">
                  <a16:creationId xmlns:a16="http://schemas.microsoft.com/office/drawing/2014/main" id="{D24E50D7-2753-4169-AD51-C106DA1B7A2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7" name="Freeform 19">
              <a:extLst>
                <a:ext uri="{FF2B5EF4-FFF2-40B4-BE49-F238E27FC236}">
                  <a16:creationId xmlns:a16="http://schemas.microsoft.com/office/drawing/2014/main" id="{DF94B7E0-D9B6-4096-94D0-18D3AC0EF6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8" name="Freeform 20">
              <a:extLst>
                <a:ext uri="{FF2B5EF4-FFF2-40B4-BE49-F238E27FC236}">
                  <a16:creationId xmlns:a16="http://schemas.microsoft.com/office/drawing/2014/main" id="{EBC05ADE-BBA2-4387-B005-3196E2E1982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9" name="Freeform 21">
              <a:extLst>
                <a:ext uri="{FF2B5EF4-FFF2-40B4-BE49-F238E27FC236}">
                  <a16:creationId xmlns:a16="http://schemas.microsoft.com/office/drawing/2014/main" id="{BBED1CEE-14D2-442F-AB08-401ABE3EFBD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0" name="Freeform 22">
              <a:extLst>
                <a:ext uri="{FF2B5EF4-FFF2-40B4-BE49-F238E27FC236}">
                  <a16:creationId xmlns:a16="http://schemas.microsoft.com/office/drawing/2014/main" id="{4F6574C0-78E8-49EA-84BC-EE9D55707F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1" name="Freeform 23">
              <a:extLst>
                <a:ext uri="{FF2B5EF4-FFF2-40B4-BE49-F238E27FC236}">
                  <a16:creationId xmlns:a16="http://schemas.microsoft.com/office/drawing/2014/main" id="{65BCDB0B-615E-4CA1-AFD5-6B121CB7CEB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2" name="Freeform 24">
              <a:extLst>
                <a:ext uri="{FF2B5EF4-FFF2-40B4-BE49-F238E27FC236}">
                  <a16:creationId xmlns:a16="http://schemas.microsoft.com/office/drawing/2014/main" id="{40627863-B7FC-44D1-9E53-E728FFF675A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3" name="Freeform 25">
              <a:extLst>
                <a:ext uri="{FF2B5EF4-FFF2-40B4-BE49-F238E27FC236}">
                  <a16:creationId xmlns:a16="http://schemas.microsoft.com/office/drawing/2014/main" id="{52FD6F8C-3AF1-487E-91F4-6E55146F1F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4" name="Freeform 26">
              <a:extLst>
                <a:ext uri="{FF2B5EF4-FFF2-40B4-BE49-F238E27FC236}">
                  <a16:creationId xmlns:a16="http://schemas.microsoft.com/office/drawing/2014/main" id="{50323CF3-93CB-4E03-95C0-B180BB87A8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5" name="Freeform 27">
              <a:extLst>
                <a:ext uri="{FF2B5EF4-FFF2-40B4-BE49-F238E27FC236}">
                  <a16:creationId xmlns:a16="http://schemas.microsoft.com/office/drawing/2014/main" id="{EB47D82F-CF1B-47E6-9FA2-F3A9C5F945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6" name="Freeform 28">
              <a:extLst>
                <a:ext uri="{FF2B5EF4-FFF2-40B4-BE49-F238E27FC236}">
                  <a16:creationId xmlns:a16="http://schemas.microsoft.com/office/drawing/2014/main" id="{0606708F-F2D4-4678-8ED2-39041BC64D7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7" name="Freeform 29">
              <a:extLst>
                <a:ext uri="{FF2B5EF4-FFF2-40B4-BE49-F238E27FC236}">
                  <a16:creationId xmlns:a16="http://schemas.microsoft.com/office/drawing/2014/main" id="{D7EB95B4-15E4-433D-B36F-21FF341AD9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8" name="Freeform 30">
              <a:extLst>
                <a:ext uri="{FF2B5EF4-FFF2-40B4-BE49-F238E27FC236}">
                  <a16:creationId xmlns:a16="http://schemas.microsoft.com/office/drawing/2014/main" id="{500A541B-4C75-497C-A489-097ED29964F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9" name="Freeform 31">
              <a:extLst>
                <a:ext uri="{FF2B5EF4-FFF2-40B4-BE49-F238E27FC236}">
                  <a16:creationId xmlns:a16="http://schemas.microsoft.com/office/drawing/2014/main" id="{5789326F-12A4-48B8-B0ED-A6A2AE0C27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0" name="Freeform 32">
              <a:extLst>
                <a:ext uri="{FF2B5EF4-FFF2-40B4-BE49-F238E27FC236}">
                  <a16:creationId xmlns:a16="http://schemas.microsoft.com/office/drawing/2014/main" id="{25FA672E-2B65-477F-AA75-6261CE652F2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1" name="Rectangle 33">
              <a:extLst>
                <a:ext uri="{FF2B5EF4-FFF2-40B4-BE49-F238E27FC236}">
                  <a16:creationId xmlns:a16="http://schemas.microsoft.com/office/drawing/2014/main" id="{BB09AF8D-E68B-499C-B9F5-2F365813D3C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42" name="Freeform 34">
              <a:extLst>
                <a:ext uri="{FF2B5EF4-FFF2-40B4-BE49-F238E27FC236}">
                  <a16:creationId xmlns:a16="http://schemas.microsoft.com/office/drawing/2014/main" id="{7991AEAD-B5F3-47BA-9F1B-86C16A84AD3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3" name="Freeform 35">
              <a:extLst>
                <a:ext uri="{FF2B5EF4-FFF2-40B4-BE49-F238E27FC236}">
                  <a16:creationId xmlns:a16="http://schemas.microsoft.com/office/drawing/2014/main" id="{19A85F58-4C3A-4388-B55C-2329EEAECF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4" name="Freeform 36">
              <a:extLst>
                <a:ext uri="{FF2B5EF4-FFF2-40B4-BE49-F238E27FC236}">
                  <a16:creationId xmlns:a16="http://schemas.microsoft.com/office/drawing/2014/main" id="{05652F38-94D9-41B7-A699-7E8F0C78D8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5" name="Freeform 37">
              <a:extLst>
                <a:ext uri="{FF2B5EF4-FFF2-40B4-BE49-F238E27FC236}">
                  <a16:creationId xmlns:a16="http://schemas.microsoft.com/office/drawing/2014/main" id="{3C043852-C250-4518-BB89-C91A349171D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6" name="Freeform 38">
              <a:extLst>
                <a:ext uri="{FF2B5EF4-FFF2-40B4-BE49-F238E27FC236}">
                  <a16:creationId xmlns:a16="http://schemas.microsoft.com/office/drawing/2014/main" id="{0CAB9A07-ECF2-416C-8528-F75DACB138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7" name="Freeform 39">
              <a:extLst>
                <a:ext uri="{FF2B5EF4-FFF2-40B4-BE49-F238E27FC236}">
                  <a16:creationId xmlns:a16="http://schemas.microsoft.com/office/drawing/2014/main" id="{904A314C-A829-4AA6-92E2-529BCCF95C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8" name="Freeform 40">
              <a:extLst>
                <a:ext uri="{FF2B5EF4-FFF2-40B4-BE49-F238E27FC236}">
                  <a16:creationId xmlns:a16="http://schemas.microsoft.com/office/drawing/2014/main" id="{244EE6BA-4569-43ED-9E2E-1FB66201B7E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9" name="Freeform 41">
              <a:extLst>
                <a:ext uri="{FF2B5EF4-FFF2-40B4-BE49-F238E27FC236}">
                  <a16:creationId xmlns:a16="http://schemas.microsoft.com/office/drawing/2014/main" id="{BEB8252E-FB2A-4BB5-BEC6-CA10FF6F7C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0" name="Freeform 42">
              <a:extLst>
                <a:ext uri="{FF2B5EF4-FFF2-40B4-BE49-F238E27FC236}">
                  <a16:creationId xmlns:a16="http://schemas.microsoft.com/office/drawing/2014/main" id="{91414711-C3A4-4E96-854A-DDDEB2F2E3E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1" name="Freeform 43">
              <a:extLst>
                <a:ext uri="{FF2B5EF4-FFF2-40B4-BE49-F238E27FC236}">
                  <a16:creationId xmlns:a16="http://schemas.microsoft.com/office/drawing/2014/main" id="{86815BA8-3055-4B42-98C3-4202FD92E0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2" name="Freeform 44">
              <a:extLst>
                <a:ext uri="{FF2B5EF4-FFF2-40B4-BE49-F238E27FC236}">
                  <a16:creationId xmlns:a16="http://schemas.microsoft.com/office/drawing/2014/main" id="{44457813-E991-44AE-9A83-B7488D1F362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3" name="Rectangle 45">
              <a:extLst>
                <a:ext uri="{FF2B5EF4-FFF2-40B4-BE49-F238E27FC236}">
                  <a16:creationId xmlns:a16="http://schemas.microsoft.com/office/drawing/2014/main" id="{8CE1CF47-A73F-4560-8835-AE1DC51E5CA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54" name="Freeform 46">
              <a:extLst>
                <a:ext uri="{FF2B5EF4-FFF2-40B4-BE49-F238E27FC236}">
                  <a16:creationId xmlns:a16="http://schemas.microsoft.com/office/drawing/2014/main" id="{C2A935E4-AACC-4CB9-995E-D286178873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5" name="Freeform 47">
              <a:extLst>
                <a:ext uri="{FF2B5EF4-FFF2-40B4-BE49-F238E27FC236}">
                  <a16:creationId xmlns:a16="http://schemas.microsoft.com/office/drawing/2014/main" id="{93B5B778-8ACB-4004-932D-BD95997BAEF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6" name="Freeform 48">
              <a:extLst>
                <a:ext uri="{FF2B5EF4-FFF2-40B4-BE49-F238E27FC236}">
                  <a16:creationId xmlns:a16="http://schemas.microsoft.com/office/drawing/2014/main" id="{1434AF34-0919-40AD-84B1-446D4FF2D6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7" name="Freeform 49">
              <a:extLst>
                <a:ext uri="{FF2B5EF4-FFF2-40B4-BE49-F238E27FC236}">
                  <a16:creationId xmlns:a16="http://schemas.microsoft.com/office/drawing/2014/main" id="{29546CF3-6DDD-4073-AB7F-C6E722257A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8" name="Freeform 50">
              <a:extLst>
                <a:ext uri="{FF2B5EF4-FFF2-40B4-BE49-F238E27FC236}">
                  <a16:creationId xmlns:a16="http://schemas.microsoft.com/office/drawing/2014/main" id="{289D46AB-128A-477F-B6C9-F40F115D6CE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9" name="Freeform 51">
              <a:extLst>
                <a:ext uri="{FF2B5EF4-FFF2-40B4-BE49-F238E27FC236}">
                  <a16:creationId xmlns:a16="http://schemas.microsoft.com/office/drawing/2014/main" id="{A7DA7E67-3368-44AD-AACD-EB64AE3487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0" name="Freeform 52">
              <a:extLst>
                <a:ext uri="{FF2B5EF4-FFF2-40B4-BE49-F238E27FC236}">
                  <a16:creationId xmlns:a16="http://schemas.microsoft.com/office/drawing/2014/main" id="{78BB1152-AB85-4AD8-BBA1-07CEA1F508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1" name="Freeform 53">
              <a:extLst>
                <a:ext uri="{FF2B5EF4-FFF2-40B4-BE49-F238E27FC236}">
                  <a16:creationId xmlns:a16="http://schemas.microsoft.com/office/drawing/2014/main" id="{A982E7F2-DD68-4093-B9C5-3E42B475AB4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2" name="Freeform 54">
              <a:extLst>
                <a:ext uri="{FF2B5EF4-FFF2-40B4-BE49-F238E27FC236}">
                  <a16:creationId xmlns:a16="http://schemas.microsoft.com/office/drawing/2014/main" id="{A682E224-4CD6-420B-897A-B23D50B82ED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3" name="Freeform 55">
              <a:extLst>
                <a:ext uri="{FF2B5EF4-FFF2-40B4-BE49-F238E27FC236}">
                  <a16:creationId xmlns:a16="http://schemas.microsoft.com/office/drawing/2014/main" id="{31B90F10-06CD-480E-8D35-6E0FFFB894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4" name="Freeform 56">
              <a:extLst>
                <a:ext uri="{FF2B5EF4-FFF2-40B4-BE49-F238E27FC236}">
                  <a16:creationId xmlns:a16="http://schemas.microsoft.com/office/drawing/2014/main" id="{7BC977DB-69B0-4D8D-B77C-E1127EC4172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5" name="Freeform 57">
              <a:extLst>
                <a:ext uri="{FF2B5EF4-FFF2-40B4-BE49-F238E27FC236}">
                  <a16:creationId xmlns:a16="http://schemas.microsoft.com/office/drawing/2014/main" id="{24127454-3FCB-41D6-ACFB-81D7E05A79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6" name="Freeform 58">
              <a:extLst>
                <a:ext uri="{FF2B5EF4-FFF2-40B4-BE49-F238E27FC236}">
                  <a16:creationId xmlns:a16="http://schemas.microsoft.com/office/drawing/2014/main" id="{7AA80D42-B8A8-475B-ADBF-99719CE9FE5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grpSp>
      <p:sp>
        <p:nvSpPr>
          <p:cNvPr id="68" name="Rectangle 67">
            <a:extLst>
              <a:ext uri="{FF2B5EF4-FFF2-40B4-BE49-F238E27FC236}">
                <a16:creationId xmlns:a16="http://schemas.microsoft.com/office/drawing/2014/main" id="{D706AE2E-B17B-43A3-84F8-9C0FE9466C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12192003" cy="6858001"/>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grpSp>
        <p:nvGrpSpPr>
          <p:cNvPr id="70" name="Group 69">
            <a:extLst>
              <a:ext uri="{FF2B5EF4-FFF2-40B4-BE49-F238E27FC236}">
                <a16:creationId xmlns:a16="http://schemas.microsoft.com/office/drawing/2014/main" id="{CEFFB8CF-3E94-42D7-849C-841E7744B2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bg2"/>
              </a:gs>
              <a:gs pos="100000">
                <a:schemeClr val="tx2">
                  <a:lumMod val="60000"/>
                  <a:lumOff val="40000"/>
                </a:schemeClr>
              </a:gs>
            </a:gsLst>
            <a:lin ang="5400000" scaled="0"/>
            <a:tileRect/>
          </a:gradFill>
        </p:grpSpPr>
        <p:sp>
          <p:nvSpPr>
            <p:cNvPr id="71" name="Rectangle 5">
              <a:extLst>
                <a:ext uri="{FF2B5EF4-FFF2-40B4-BE49-F238E27FC236}">
                  <a16:creationId xmlns:a16="http://schemas.microsoft.com/office/drawing/2014/main" id="{C274DE9A-4502-4454-911E-B7FE9ED6DE36}"/>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72" name="Freeform 6">
              <a:extLst>
                <a:ext uri="{FF2B5EF4-FFF2-40B4-BE49-F238E27FC236}">
                  <a16:creationId xmlns:a16="http://schemas.microsoft.com/office/drawing/2014/main" id="{76AFCF59-7BED-416B-ACD9-EA099C9B29A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3" name="Freeform 7">
              <a:extLst>
                <a:ext uri="{FF2B5EF4-FFF2-40B4-BE49-F238E27FC236}">
                  <a16:creationId xmlns:a16="http://schemas.microsoft.com/office/drawing/2014/main" id="{8EEECEBC-B149-42E5-8164-EE5456F0624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4" name="Rectangle 8">
              <a:extLst>
                <a:ext uri="{FF2B5EF4-FFF2-40B4-BE49-F238E27FC236}">
                  <a16:creationId xmlns:a16="http://schemas.microsoft.com/office/drawing/2014/main" id="{03B49256-D2D8-436B-8F29-0C7E53366F1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75" name="Freeform 9">
              <a:extLst>
                <a:ext uri="{FF2B5EF4-FFF2-40B4-BE49-F238E27FC236}">
                  <a16:creationId xmlns:a16="http://schemas.microsoft.com/office/drawing/2014/main" id="{4045E56F-B537-408E-B346-B9B15C39A51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6" name="Freeform 10">
              <a:extLst>
                <a:ext uri="{FF2B5EF4-FFF2-40B4-BE49-F238E27FC236}">
                  <a16:creationId xmlns:a16="http://schemas.microsoft.com/office/drawing/2014/main" id="{904BDB2F-0893-4AD7-A871-C808C9651B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7" name="Freeform 11">
              <a:extLst>
                <a:ext uri="{FF2B5EF4-FFF2-40B4-BE49-F238E27FC236}">
                  <a16:creationId xmlns:a16="http://schemas.microsoft.com/office/drawing/2014/main" id="{512D8C6F-C154-4928-9891-DDCF50DA63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8" name="Freeform 12">
              <a:extLst>
                <a:ext uri="{FF2B5EF4-FFF2-40B4-BE49-F238E27FC236}">
                  <a16:creationId xmlns:a16="http://schemas.microsoft.com/office/drawing/2014/main" id="{7E2BBA63-D694-4AD5-976F-4F1CDB204A2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9" name="Freeform 13">
              <a:extLst>
                <a:ext uri="{FF2B5EF4-FFF2-40B4-BE49-F238E27FC236}">
                  <a16:creationId xmlns:a16="http://schemas.microsoft.com/office/drawing/2014/main" id="{394F9847-4F95-42E8-AE7E-8DD8A0E27F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0" name="Freeform 14">
              <a:extLst>
                <a:ext uri="{FF2B5EF4-FFF2-40B4-BE49-F238E27FC236}">
                  <a16:creationId xmlns:a16="http://schemas.microsoft.com/office/drawing/2014/main" id="{48CE4CA3-085D-44AC-996B-9F347B7BC1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1" name="Freeform 15">
              <a:extLst>
                <a:ext uri="{FF2B5EF4-FFF2-40B4-BE49-F238E27FC236}">
                  <a16:creationId xmlns:a16="http://schemas.microsoft.com/office/drawing/2014/main" id="{0D7459AE-7E00-4707-B574-1D3636BB46E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2" name="Freeform 16">
              <a:extLst>
                <a:ext uri="{FF2B5EF4-FFF2-40B4-BE49-F238E27FC236}">
                  <a16:creationId xmlns:a16="http://schemas.microsoft.com/office/drawing/2014/main" id="{EF95E020-0C4A-4BD5-84BE-6DF8B8BCAB9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3" name="Freeform 17">
              <a:extLst>
                <a:ext uri="{FF2B5EF4-FFF2-40B4-BE49-F238E27FC236}">
                  <a16:creationId xmlns:a16="http://schemas.microsoft.com/office/drawing/2014/main" id="{18CC4862-B9BB-4E63-9630-AA5241E68A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4" name="Freeform 18">
              <a:extLst>
                <a:ext uri="{FF2B5EF4-FFF2-40B4-BE49-F238E27FC236}">
                  <a16:creationId xmlns:a16="http://schemas.microsoft.com/office/drawing/2014/main" id="{156A0508-DDAB-4BFB-824D-CA9D3D83332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5" name="Freeform 19">
              <a:extLst>
                <a:ext uri="{FF2B5EF4-FFF2-40B4-BE49-F238E27FC236}">
                  <a16:creationId xmlns:a16="http://schemas.microsoft.com/office/drawing/2014/main" id="{E3B0103B-60DE-4385-B84E-53694FB9A2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6" name="Freeform 20">
              <a:extLst>
                <a:ext uri="{FF2B5EF4-FFF2-40B4-BE49-F238E27FC236}">
                  <a16:creationId xmlns:a16="http://schemas.microsoft.com/office/drawing/2014/main" id="{C8C1C0D4-C36E-4251-A97F-436AFA37974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7" name="Freeform 21">
              <a:extLst>
                <a:ext uri="{FF2B5EF4-FFF2-40B4-BE49-F238E27FC236}">
                  <a16:creationId xmlns:a16="http://schemas.microsoft.com/office/drawing/2014/main" id="{550D7341-7849-4B72-A2D7-68B7161D43E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8" name="Freeform 22">
              <a:extLst>
                <a:ext uri="{FF2B5EF4-FFF2-40B4-BE49-F238E27FC236}">
                  <a16:creationId xmlns:a16="http://schemas.microsoft.com/office/drawing/2014/main" id="{C9E742C7-3FF2-4931-B087-46AAA6C33E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9" name="Freeform 23">
              <a:extLst>
                <a:ext uri="{FF2B5EF4-FFF2-40B4-BE49-F238E27FC236}">
                  <a16:creationId xmlns:a16="http://schemas.microsoft.com/office/drawing/2014/main" id="{424AF1DB-9264-4B94-9F0D-EF37F12D470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0" name="Freeform 24">
              <a:extLst>
                <a:ext uri="{FF2B5EF4-FFF2-40B4-BE49-F238E27FC236}">
                  <a16:creationId xmlns:a16="http://schemas.microsoft.com/office/drawing/2014/main" id="{766E43D2-CF93-4468-9B12-FFB234513DD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1" name="Freeform 25">
              <a:extLst>
                <a:ext uri="{FF2B5EF4-FFF2-40B4-BE49-F238E27FC236}">
                  <a16:creationId xmlns:a16="http://schemas.microsoft.com/office/drawing/2014/main" id="{AC24EC38-E0E5-4A4E-A64D-359DD4A559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2" name="Freeform 26">
              <a:extLst>
                <a:ext uri="{FF2B5EF4-FFF2-40B4-BE49-F238E27FC236}">
                  <a16:creationId xmlns:a16="http://schemas.microsoft.com/office/drawing/2014/main" id="{338D8FE1-6073-44CF-857C-9273A160754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3" name="Freeform 27">
              <a:extLst>
                <a:ext uri="{FF2B5EF4-FFF2-40B4-BE49-F238E27FC236}">
                  <a16:creationId xmlns:a16="http://schemas.microsoft.com/office/drawing/2014/main" id="{39BAF819-1ABF-4754-B2E6-8C023A3B94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4" name="Freeform 28">
              <a:extLst>
                <a:ext uri="{FF2B5EF4-FFF2-40B4-BE49-F238E27FC236}">
                  <a16:creationId xmlns:a16="http://schemas.microsoft.com/office/drawing/2014/main" id="{2B5FE77A-C8CA-4E0E-BA89-53BA982E6A1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5" name="Freeform 29">
              <a:extLst>
                <a:ext uri="{FF2B5EF4-FFF2-40B4-BE49-F238E27FC236}">
                  <a16:creationId xmlns:a16="http://schemas.microsoft.com/office/drawing/2014/main" id="{264169FF-BB01-4F56-812A-738BE4AACB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6" name="Freeform 30">
              <a:extLst>
                <a:ext uri="{FF2B5EF4-FFF2-40B4-BE49-F238E27FC236}">
                  <a16:creationId xmlns:a16="http://schemas.microsoft.com/office/drawing/2014/main" id="{831BA8DD-49DA-443B-AD7A-1680CD28753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7" name="Freeform 31">
              <a:extLst>
                <a:ext uri="{FF2B5EF4-FFF2-40B4-BE49-F238E27FC236}">
                  <a16:creationId xmlns:a16="http://schemas.microsoft.com/office/drawing/2014/main" id="{15B5FD47-B408-4DD0-BA9C-76C3F6814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8" name="Freeform 32">
              <a:extLst>
                <a:ext uri="{FF2B5EF4-FFF2-40B4-BE49-F238E27FC236}">
                  <a16:creationId xmlns:a16="http://schemas.microsoft.com/office/drawing/2014/main" id="{2432FB6B-FBB2-438F-A3BC-0392CA9448E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9" name="Rectangle 33">
              <a:extLst>
                <a:ext uri="{FF2B5EF4-FFF2-40B4-BE49-F238E27FC236}">
                  <a16:creationId xmlns:a16="http://schemas.microsoft.com/office/drawing/2014/main" id="{A9E1CA69-4810-4E1D-A227-EA4EF0151FF8}"/>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100" name="Freeform 34">
              <a:extLst>
                <a:ext uri="{FF2B5EF4-FFF2-40B4-BE49-F238E27FC236}">
                  <a16:creationId xmlns:a16="http://schemas.microsoft.com/office/drawing/2014/main" id="{978653C5-EFDF-4617-9A6A-E810A9C22D3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1" name="Freeform 35">
              <a:extLst>
                <a:ext uri="{FF2B5EF4-FFF2-40B4-BE49-F238E27FC236}">
                  <a16:creationId xmlns:a16="http://schemas.microsoft.com/office/drawing/2014/main" id="{F1B9F231-1E6A-4122-81B0-043E2A5F55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2" name="Freeform 36">
              <a:extLst>
                <a:ext uri="{FF2B5EF4-FFF2-40B4-BE49-F238E27FC236}">
                  <a16:creationId xmlns:a16="http://schemas.microsoft.com/office/drawing/2014/main" id="{DF2B6BD0-0057-43BC-8681-9FAC9FC535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3" name="Freeform 37">
              <a:extLst>
                <a:ext uri="{FF2B5EF4-FFF2-40B4-BE49-F238E27FC236}">
                  <a16:creationId xmlns:a16="http://schemas.microsoft.com/office/drawing/2014/main" id="{6D7D7117-2276-4EB9-882B-A44A2DB066F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4" name="Freeform 38">
              <a:extLst>
                <a:ext uri="{FF2B5EF4-FFF2-40B4-BE49-F238E27FC236}">
                  <a16:creationId xmlns:a16="http://schemas.microsoft.com/office/drawing/2014/main" id="{98AD68EB-6444-4B28-8F06-C0B6111ACF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5" name="Freeform 39">
              <a:extLst>
                <a:ext uri="{FF2B5EF4-FFF2-40B4-BE49-F238E27FC236}">
                  <a16:creationId xmlns:a16="http://schemas.microsoft.com/office/drawing/2014/main" id="{438FA125-C459-48A2-913F-F5D04E160E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6" name="Freeform 40">
              <a:extLst>
                <a:ext uri="{FF2B5EF4-FFF2-40B4-BE49-F238E27FC236}">
                  <a16:creationId xmlns:a16="http://schemas.microsoft.com/office/drawing/2014/main" id="{18E796D1-6480-436F-947D-550CCE516E1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7" name="Freeform 41">
              <a:extLst>
                <a:ext uri="{FF2B5EF4-FFF2-40B4-BE49-F238E27FC236}">
                  <a16:creationId xmlns:a16="http://schemas.microsoft.com/office/drawing/2014/main" id="{4549B300-4F89-4E35-B5E7-53E3C6A54B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8" name="Freeform 42">
              <a:extLst>
                <a:ext uri="{FF2B5EF4-FFF2-40B4-BE49-F238E27FC236}">
                  <a16:creationId xmlns:a16="http://schemas.microsoft.com/office/drawing/2014/main" id="{D8DA6C40-62DD-4FB3-8D06-5A599E38236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9" name="Freeform 43">
              <a:extLst>
                <a:ext uri="{FF2B5EF4-FFF2-40B4-BE49-F238E27FC236}">
                  <a16:creationId xmlns:a16="http://schemas.microsoft.com/office/drawing/2014/main" id="{28EE2B35-9D3D-4925-8DA9-9DF0E40BC4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0" name="Freeform 44">
              <a:extLst>
                <a:ext uri="{FF2B5EF4-FFF2-40B4-BE49-F238E27FC236}">
                  <a16:creationId xmlns:a16="http://schemas.microsoft.com/office/drawing/2014/main" id="{9DB82611-4043-4758-81EC-2239619803E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1" name="Rectangle 45">
              <a:extLst>
                <a:ext uri="{FF2B5EF4-FFF2-40B4-BE49-F238E27FC236}">
                  <a16:creationId xmlns:a16="http://schemas.microsoft.com/office/drawing/2014/main" id="{A8210AB3-0776-4F74-9227-5E448D1AFA4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112" name="Freeform 46">
              <a:extLst>
                <a:ext uri="{FF2B5EF4-FFF2-40B4-BE49-F238E27FC236}">
                  <a16:creationId xmlns:a16="http://schemas.microsoft.com/office/drawing/2014/main" id="{002C10AB-E300-481E-AFA5-410481B163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3" name="Freeform 47">
              <a:extLst>
                <a:ext uri="{FF2B5EF4-FFF2-40B4-BE49-F238E27FC236}">
                  <a16:creationId xmlns:a16="http://schemas.microsoft.com/office/drawing/2014/main" id="{11F47C5E-0453-4EF5-B969-A8263DC6AF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4" name="Freeform 48">
              <a:extLst>
                <a:ext uri="{FF2B5EF4-FFF2-40B4-BE49-F238E27FC236}">
                  <a16:creationId xmlns:a16="http://schemas.microsoft.com/office/drawing/2014/main" id="{D0CFDC87-55E8-40E1-BD98-4E1EA2C095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5" name="Freeform 49">
              <a:extLst>
                <a:ext uri="{FF2B5EF4-FFF2-40B4-BE49-F238E27FC236}">
                  <a16:creationId xmlns:a16="http://schemas.microsoft.com/office/drawing/2014/main" id="{C1151505-8A7F-41D8-AE03-AD172E38C09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6" name="Freeform 50">
              <a:extLst>
                <a:ext uri="{FF2B5EF4-FFF2-40B4-BE49-F238E27FC236}">
                  <a16:creationId xmlns:a16="http://schemas.microsoft.com/office/drawing/2014/main" id="{918DAD20-1F9F-41A7-B9D0-EE92F9B32D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7" name="Freeform 51">
              <a:extLst>
                <a:ext uri="{FF2B5EF4-FFF2-40B4-BE49-F238E27FC236}">
                  <a16:creationId xmlns:a16="http://schemas.microsoft.com/office/drawing/2014/main" id="{D303B51B-ADCC-43C9-AE4F-0168CFA637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8" name="Freeform 52">
              <a:extLst>
                <a:ext uri="{FF2B5EF4-FFF2-40B4-BE49-F238E27FC236}">
                  <a16:creationId xmlns:a16="http://schemas.microsoft.com/office/drawing/2014/main" id="{5621B409-0B0A-4827-81F9-684C335EE1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9" name="Freeform 53">
              <a:extLst>
                <a:ext uri="{FF2B5EF4-FFF2-40B4-BE49-F238E27FC236}">
                  <a16:creationId xmlns:a16="http://schemas.microsoft.com/office/drawing/2014/main" id="{FCA6910E-A4EC-464B-B285-5F1E40AEFF9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0" name="Freeform 54">
              <a:extLst>
                <a:ext uri="{FF2B5EF4-FFF2-40B4-BE49-F238E27FC236}">
                  <a16:creationId xmlns:a16="http://schemas.microsoft.com/office/drawing/2014/main" id="{7D0C75DF-4953-4E72-B34A-2F8BD05235F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1" name="Freeform 55">
              <a:extLst>
                <a:ext uri="{FF2B5EF4-FFF2-40B4-BE49-F238E27FC236}">
                  <a16:creationId xmlns:a16="http://schemas.microsoft.com/office/drawing/2014/main" id="{998A65EA-C434-41FF-B792-2BDC115019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2" name="Freeform 56">
              <a:extLst>
                <a:ext uri="{FF2B5EF4-FFF2-40B4-BE49-F238E27FC236}">
                  <a16:creationId xmlns:a16="http://schemas.microsoft.com/office/drawing/2014/main" id="{3A6D2AE4-7ABD-4946-BE69-5FD3C1A1D6A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3" name="Freeform 57">
              <a:extLst>
                <a:ext uri="{FF2B5EF4-FFF2-40B4-BE49-F238E27FC236}">
                  <a16:creationId xmlns:a16="http://schemas.microsoft.com/office/drawing/2014/main" id="{833A81DC-8A3A-4141-A713-A2FE1C572B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4" name="Freeform 58">
              <a:extLst>
                <a:ext uri="{FF2B5EF4-FFF2-40B4-BE49-F238E27FC236}">
                  <a16:creationId xmlns:a16="http://schemas.microsoft.com/office/drawing/2014/main" id="{47BB7FFD-57DB-41BD-8D42-9FB58174B1B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grpSp>
      <p:pic>
        <p:nvPicPr>
          <p:cNvPr id="126" name="Picture 2">
            <a:extLst>
              <a:ext uri="{FF2B5EF4-FFF2-40B4-BE49-F238E27FC236}">
                <a16:creationId xmlns:a16="http://schemas.microsoft.com/office/drawing/2014/main" id="{3631D3C9-4C1D-4B3A-A737-E6E78004240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3" y="-3747"/>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p:nvSpPr>
          <p:cNvPr id="2" name="Title 1">
            <a:extLst>
              <a:ext uri="{FF2B5EF4-FFF2-40B4-BE49-F238E27FC236}">
                <a16:creationId xmlns:a16="http://schemas.microsoft.com/office/drawing/2014/main" id="{11DAE043-4B99-6648-DE04-74D7053738C5}"/>
              </a:ext>
            </a:extLst>
          </p:cNvPr>
          <p:cNvSpPr>
            <a:spLocks noGrp="1"/>
          </p:cNvSpPr>
          <p:nvPr>
            <p:ph type="title"/>
          </p:nvPr>
        </p:nvSpPr>
        <p:spPr>
          <a:xfrm>
            <a:off x="8058963" y="808057"/>
            <a:ext cx="3489569" cy="5725668"/>
          </a:xfrm>
        </p:spPr>
        <p:txBody>
          <a:bodyPr vert="horz" lIns="91440" tIns="45720" rIns="91440" bIns="45720" rtlCol="0" anchor="b">
            <a:normAutofit/>
          </a:bodyPr>
          <a:lstStyle/>
          <a:p>
            <a:r>
              <a:rPr lang="en-US" sz="4400" dirty="0">
                <a:solidFill>
                  <a:srgbClr val="FFFFFF"/>
                </a:solidFill>
              </a:rPr>
              <a:t>If our Learning rate is too small it will take too long to reach our global minimum!</a:t>
            </a:r>
          </a:p>
        </p:txBody>
      </p:sp>
      <p:sp useBgFill="1">
        <p:nvSpPr>
          <p:cNvPr id="128" name="Round Diagonal Corner Rectangle 6">
            <a:extLst>
              <a:ext uri="{FF2B5EF4-FFF2-40B4-BE49-F238E27FC236}">
                <a16:creationId xmlns:a16="http://schemas.microsoft.com/office/drawing/2014/main" id="{5B986EF0-8540-483D-9DDE-1F168FAAC7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8949" y="808057"/>
            <a:ext cx="6752461" cy="5234394"/>
          </a:xfrm>
          <a:prstGeom prst="round2DiagRect">
            <a:avLst>
              <a:gd name="adj1" fmla="val 741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hart, line chart&#10;&#10;Description automatically generated">
            <a:extLst>
              <a:ext uri="{FF2B5EF4-FFF2-40B4-BE49-F238E27FC236}">
                <a16:creationId xmlns:a16="http://schemas.microsoft.com/office/drawing/2014/main" id="{A23B5A87-542E-E180-3E23-C3891069D8BB}"/>
              </a:ext>
            </a:extLst>
          </p:cNvPr>
          <p:cNvPicPr>
            <a:picLocks noChangeAspect="1"/>
          </p:cNvPicPr>
          <p:nvPr/>
        </p:nvPicPr>
        <p:blipFill>
          <a:blip r:embed="rId3"/>
          <a:stretch>
            <a:fillRect/>
          </a:stretch>
        </p:blipFill>
        <p:spPr>
          <a:xfrm>
            <a:off x="1118988" y="1278280"/>
            <a:ext cx="6112382" cy="4293948"/>
          </a:xfrm>
          <a:prstGeom prst="rect">
            <a:avLst/>
          </a:prstGeom>
        </p:spPr>
      </p:pic>
    </p:spTree>
    <p:extLst>
      <p:ext uri="{BB962C8B-B14F-4D97-AF65-F5344CB8AC3E}">
        <p14:creationId xmlns:p14="http://schemas.microsoft.com/office/powerpoint/2010/main" val="3761751543"/>
      </p:ext>
    </p:extLst>
  </p:cSld>
  <p:clrMapOvr>
    <a:overrideClrMapping bg1="lt1" tx1="dk1" bg2="lt2" tx2="dk2" accent1="accent1" accent2="accent2" accent3="accent3" accent4="accent4" accent5="accent5" accent6="accent6" hlink="hlink" folHlink="folHlink"/>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2" name="Picture 2">
            <a:extLst>
              <a:ext uri="{FF2B5EF4-FFF2-40B4-BE49-F238E27FC236}">
                <a16:creationId xmlns:a16="http://schemas.microsoft.com/office/drawing/2014/main" id="{678E285C-BE9E-45B7-A3EE-B9792DAE991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grpSp>
        <p:nvGrpSpPr>
          <p:cNvPr id="54" name="Group 53">
            <a:extLst>
              <a:ext uri="{FF2B5EF4-FFF2-40B4-BE49-F238E27FC236}">
                <a16:creationId xmlns:a16="http://schemas.microsoft.com/office/drawing/2014/main" id="{AB86F577-8905-4B21-8AF3-C1BB3433775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55" name="Rectangle 5">
              <a:extLst>
                <a:ext uri="{FF2B5EF4-FFF2-40B4-BE49-F238E27FC236}">
                  <a16:creationId xmlns:a16="http://schemas.microsoft.com/office/drawing/2014/main" id="{D2F1CFF3-A579-4D24-B5F9-1C71BA6FE5E8}"/>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56" name="Freeform 6">
              <a:extLst>
                <a:ext uri="{FF2B5EF4-FFF2-40B4-BE49-F238E27FC236}">
                  <a16:creationId xmlns:a16="http://schemas.microsoft.com/office/drawing/2014/main" id="{57601B50-7EB1-43FA-8360-4297BCD7632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7" name="Freeform 7">
              <a:extLst>
                <a:ext uri="{FF2B5EF4-FFF2-40B4-BE49-F238E27FC236}">
                  <a16:creationId xmlns:a16="http://schemas.microsoft.com/office/drawing/2014/main" id="{60BD8B7A-CD01-4638-A2C9-299AC68B9B9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8" name="Rectangle 8">
              <a:extLst>
                <a:ext uri="{FF2B5EF4-FFF2-40B4-BE49-F238E27FC236}">
                  <a16:creationId xmlns:a16="http://schemas.microsoft.com/office/drawing/2014/main" id="{095B58F9-6C29-48BE-9DA6-38550805212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59" name="Freeform 9">
              <a:extLst>
                <a:ext uri="{FF2B5EF4-FFF2-40B4-BE49-F238E27FC236}">
                  <a16:creationId xmlns:a16="http://schemas.microsoft.com/office/drawing/2014/main" id="{0C84674F-2E8A-4B70-B801-00722CDD581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0" name="Freeform 10">
              <a:extLst>
                <a:ext uri="{FF2B5EF4-FFF2-40B4-BE49-F238E27FC236}">
                  <a16:creationId xmlns:a16="http://schemas.microsoft.com/office/drawing/2014/main" id="{34F320BB-D6A9-45FE-8556-498B763B1E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1" name="Freeform 11">
              <a:extLst>
                <a:ext uri="{FF2B5EF4-FFF2-40B4-BE49-F238E27FC236}">
                  <a16:creationId xmlns:a16="http://schemas.microsoft.com/office/drawing/2014/main" id="{5493D54A-532A-46ED-AF63-A0A54818EF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2" name="Freeform 12">
              <a:extLst>
                <a:ext uri="{FF2B5EF4-FFF2-40B4-BE49-F238E27FC236}">
                  <a16:creationId xmlns:a16="http://schemas.microsoft.com/office/drawing/2014/main" id="{EAF2EDFA-9C0B-44E2-B4BB-312B58BCA8E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3" name="Freeform 13">
              <a:extLst>
                <a:ext uri="{FF2B5EF4-FFF2-40B4-BE49-F238E27FC236}">
                  <a16:creationId xmlns:a16="http://schemas.microsoft.com/office/drawing/2014/main" id="{A3641113-CE35-42A4-B605-41BC06BF4F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4" name="Freeform 14">
              <a:extLst>
                <a:ext uri="{FF2B5EF4-FFF2-40B4-BE49-F238E27FC236}">
                  <a16:creationId xmlns:a16="http://schemas.microsoft.com/office/drawing/2014/main" id="{DA2E5B2C-BAC4-4440-9B7E-F38783197A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5" name="Freeform 15">
              <a:extLst>
                <a:ext uri="{FF2B5EF4-FFF2-40B4-BE49-F238E27FC236}">
                  <a16:creationId xmlns:a16="http://schemas.microsoft.com/office/drawing/2014/main" id="{D8A506DF-2E53-42C9-94BE-B98E32E0578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6" name="Freeform 16">
              <a:extLst>
                <a:ext uri="{FF2B5EF4-FFF2-40B4-BE49-F238E27FC236}">
                  <a16:creationId xmlns:a16="http://schemas.microsoft.com/office/drawing/2014/main" id="{12934FF8-5F70-40BF-BBB6-5EB941FB9BD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7" name="Freeform 17">
              <a:extLst>
                <a:ext uri="{FF2B5EF4-FFF2-40B4-BE49-F238E27FC236}">
                  <a16:creationId xmlns:a16="http://schemas.microsoft.com/office/drawing/2014/main" id="{8EB3FB08-D01D-4E24-BE40-C16269DF62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8" name="Freeform 18">
              <a:extLst>
                <a:ext uri="{FF2B5EF4-FFF2-40B4-BE49-F238E27FC236}">
                  <a16:creationId xmlns:a16="http://schemas.microsoft.com/office/drawing/2014/main" id="{D24E50D7-2753-4169-AD51-C106DA1B7A2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9" name="Freeform 19">
              <a:extLst>
                <a:ext uri="{FF2B5EF4-FFF2-40B4-BE49-F238E27FC236}">
                  <a16:creationId xmlns:a16="http://schemas.microsoft.com/office/drawing/2014/main" id="{DF94B7E0-D9B6-4096-94D0-18D3AC0EF6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0" name="Freeform 20">
              <a:extLst>
                <a:ext uri="{FF2B5EF4-FFF2-40B4-BE49-F238E27FC236}">
                  <a16:creationId xmlns:a16="http://schemas.microsoft.com/office/drawing/2014/main" id="{EBC05ADE-BBA2-4387-B005-3196E2E1982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1" name="Freeform 21">
              <a:extLst>
                <a:ext uri="{FF2B5EF4-FFF2-40B4-BE49-F238E27FC236}">
                  <a16:creationId xmlns:a16="http://schemas.microsoft.com/office/drawing/2014/main" id="{BBED1CEE-14D2-442F-AB08-401ABE3EFBD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2" name="Freeform 22">
              <a:extLst>
                <a:ext uri="{FF2B5EF4-FFF2-40B4-BE49-F238E27FC236}">
                  <a16:creationId xmlns:a16="http://schemas.microsoft.com/office/drawing/2014/main" id="{4F6574C0-78E8-49EA-84BC-EE9D55707F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3" name="Freeform 23">
              <a:extLst>
                <a:ext uri="{FF2B5EF4-FFF2-40B4-BE49-F238E27FC236}">
                  <a16:creationId xmlns:a16="http://schemas.microsoft.com/office/drawing/2014/main" id="{65BCDB0B-615E-4CA1-AFD5-6B121CB7CEB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4" name="Freeform 24">
              <a:extLst>
                <a:ext uri="{FF2B5EF4-FFF2-40B4-BE49-F238E27FC236}">
                  <a16:creationId xmlns:a16="http://schemas.microsoft.com/office/drawing/2014/main" id="{40627863-B7FC-44D1-9E53-E728FFF675A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5" name="Freeform 25">
              <a:extLst>
                <a:ext uri="{FF2B5EF4-FFF2-40B4-BE49-F238E27FC236}">
                  <a16:creationId xmlns:a16="http://schemas.microsoft.com/office/drawing/2014/main" id="{52FD6F8C-3AF1-487E-91F4-6E55146F1F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6" name="Freeform 26">
              <a:extLst>
                <a:ext uri="{FF2B5EF4-FFF2-40B4-BE49-F238E27FC236}">
                  <a16:creationId xmlns:a16="http://schemas.microsoft.com/office/drawing/2014/main" id="{50323CF3-93CB-4E03-95C0-B180BB87A8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7" name="Freeform 27">
              <a:extLst>
                <a:ext uri="{FF2B5EF4-FFF2-40B4-BE49-F238E27FC236}">
                  <a16:creationId xmlns:a16="http://schemas.microsoft.com/office/drawing/2014/main" id="{EB47D82F-CF1B-47E6-9FA2-F3A9C5F945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8" name="Freeform 28">
              <a:extLst>
                <a:ext uri="{FF2B5EF4-FFF2-40B4-BE49-F238E27FC236}">
                  <a16:creationId xmlns:a16="http://schemas.microsoft.com/office/drawing/2014/main" id="{0606708F-F2D4-4678-8ED2-39041BC64D7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9" name="Freeform 29">
              <a:extLst>
                <a:ext uri="{FF2B5EF4-FFF2-40B4-BE49-F238E27FC236}">
                  <a16:creationId xmlns:a16="http://schemas.microsoft.com/office/drawing/2014/main" id="{D7EB95B4-15E4-433D-B36F-21FF341AD9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0" name="Freeform 30">
              <a:extLst>
                <a:ext uri="{FF2B5EF4-FFF2-40B4-BE49-F238E27FC236}">
                  <a16:creationId xmlns:a16="http://schemas.microsoft.com/office/drawing/2014/main" id="{500A541B-4C75-497C-A489-097ED29964F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1" name="Freeform 31">
              <a:extLst>
                <a:ext uri="{FF2B5EF4-FFF2-40B4-BE49-F238E27FC236}">
                  <a16:creationId xmlns:a16="http://schemas.microsoft.com/office/drawing/2014/main" id="{5789326F-12A4-48B8-B0ED-A6A2AE0C27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2" name="Freeform 32">
              <a:extLst>
                <a:ext uri="{FF2B5EF4-FFF2-40B4-BE49-F238E27FC236}">
                  <a16:creationId xmlns:a16="http://schemas.microsoft.com/office/drawing/2014/main" id="{25FA672E-2B65-477F-AA75-6261CE652F2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3" name="Rectangle 33">
              <a:extLst>
                <a:ext uri="{FF2B5EF4-FFF2-40B4-BE49-F238E27FC236}">
                  <a16:creationId xmlns:a16="http://schemas.microsoft.com/office/drawing/2014/main" id="{BB09AF8D-E68B-499C-B9F5-2F365813D3C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84" name="Freeform 34">
              <a:extLst>
                <a:ext uri="{FF2B5EF4-FFF2-40B4-BE49-F238E27FC236}">
                  <a16:creationId xmlns:a16="http://schemas.microsoft.com/office/drawing/2014/main" id="{7991AEAD-B5F3-47BA-9F1B-86C16A84AD3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5" name="Freeform 35">
              <a:extLst>
                <a:ext uri="{FF2B5EF4-FFF2-40B4-BE49-F238E27FC236}">
                  <a16:creationId xmlns:a16="http://schemas.microsoft.com/office/drawing/2014/main" id="{19A85F58-4C3A-4388-B55C-2329EEAECF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6" name="Freeform 36">
              <a:extLst>
                <a:ext uri="{FF2B5EF4-FFF2-40B4-BE49-F238E27FC236}">
                  <a16:creationId xmlns:a16="http://schemas.microsoft.com/office/drawing/2014/main" id="{05652F38-94D9-41B7-A699-7E8F0C78D8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7" name="Freeform 37">
              <a:extLst>
                <a:ext uri="{FF2B5EF4-FFF2-40B4-BE49-F238E27FC236}">
                  <a16:creationId xmlns:a16="http://schemas.microsoft.com/office/drawing/2014/main" id="{3C043852-C250-4518-BB89-C91A349171D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8" name="Freeform 38">
              <a:extLst>
                <a:ext uri="{FF2B5EF4-FFF2-40B4-BE49-F238E27FC236}">
                  <a16:creationId xmlns:a16="http://schemas.microsoft.com/office/drawing/2014/main" id="{0CAB9A07-ECF2-416C-8528-F75DACB138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9" name="Freeform 39">
              <a:extLst>
                <a:ext uri="{FF2B5EF4-FFF2-40B4-BE49-F238E27FC236}">
                  <a16:creationId xmlns:a16="http://schemas.microsoft.com/office/drawing/2014/main" id="{904A314C-A829-4AA6-92E2-529BCCF95C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0" name="Freeform 40">
              <a:extLst>
                <a:ext uri="{FF2B5EF4-FFF2-40B4-BE49-F238E27FC236}">
                  <a16:creationId xmlns:a16="http://schemas.microsoft.com/office/drawing/2014/main" id="{244EE6BA-4569-43ED-9E2E-1FB66201B7E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1" name="Freeform 41">
              <a:extLst>
                <a:ext uri="{FF2B5EF4-FFF2-40B4-BE49-F238E27FC236}">
                  <a16:creationId xmlns:a16="http://schemas.microsoft.com/office/drawing/2014/main" id="{BEB8252E-FB2A-4BB5-BEC6-CA10FF6F7C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2" name="Freeform 42">
              <a:extLst>
                <a:ext uri="{FF2B5EF4-FFF2-40B4-BE49-F238E27FC236}">
                  <a16:creationId xmlns:a16="http://schemas.microsoft.com/office/drawing/2014/main" id="{91414711-C3A4-4E96-854A-DDDEB2F2E3E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3" name="Freeform 43">
              <a:extLst>
                <a:ext uri="{FF2B5EF4-FFF2-40B4-BE49-F238E27FC236}">
                  <a16:creationId xmlns:a16="http://schemas.microsoft.com/office/drawing/2014/main" id="{86815BA8-3055-4B42-98C3-4202FD92E0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4" name="Freeform 44">
              <a:extLst>
                <a:ext uri="{FF2B5EF4-FFF2-40B4-BE49-F238E27FC236}">
                  <a16:creationId xmlns:a16="http://schemas.microsoft.com/office/drawing/2014/main" id="{44457813-E991-44AE-9A83-B7488D1F362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5" name="Rectangle 45">
              <a:extLst>
                <a:ext uri="{FF2B5EF4-FFF2-40B4-BE49-F238E27FC236}">
                  <a16:creationId xmlns:a16="http://schemas.microsoft.com/office/drawing/2014/main" id="{8CE1CF47-A73F-4560-8835-AE1DC51E5CA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96" name="Freeform 46">
              <a:extLst>
                <a:ext uri="{FF2B5EF4-FFF2-40B4-BE49-F238E27FC236}">
                  <a16:creationId xmlns:a16="http://schemas.microsoft.com/office/drawing/2014/main" id="{C2A935E4-AACC-4CB9-995E-D286178873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7" name="Freeform 47">
              <a:extLst>
                <a:ext uri="{FF2B5EF4-FFF2-40B4-BE49-F238E27FC236}">
                  <a16:creationId xmlns:a16="http://schemas.microsoft.com/office/drawing/2014/main" id="{93B5B778-8ACB-4004-932D-BD95997BAEF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8" name="Freeform 48">
              <a:extLst>
                <a:ext uri="{FF2B5EF4-FFF2-40B4-BE49-F238E27FC236}">
                  <a16:creationId xmlns:a16="http://schemas.microsoft.com/office/drawing/2014/main" id="{1434AF34-0919-40AD-84B1-446D4FF2D6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9" name="Freeform 49">
              <a:extLst>
                <a:ext uri="{FF2B5EF4-FFF2-40B4-BE49-F238E27FC236}">
                  <a16:creationId xmlns:a16="http://schemas.microsoft.com/office/drawing/2014/main" id="{29546CF3-6DDD-4073-AB7F-C6E722257A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0" name="Freeform 50">
              <a:extLst>
                <a:ext uri="{FF2B5EF4-FFF2-40B4-BE49-F238E27FC236}">
                  <a16:creationId xmlns:a16="http://schemas.microsoft.com/office/drawing/2014/main" id="{289D46AB-128A-477F-B6C9-F40F115D6CE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1" name="Freeform 51">
              <a:extLst>
                <a:ext uri="{FF2B5EF4-FFF2-40B4-BE49-F238E27FC236}">
                  <a16:creationId xmlns:a16="http://schemas.microsoft.com/office/drawing/2014/main" id="{A7DA7E67-3368-44AD-AACD-EB64AE3487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2" name="Freeform 52">
              <a:extLst>
                <a:ext uri="{FF2B5EF4-FFF2-40B4-BE49-F238E27FC236}">
                  <a16:creationId xmlns:a16="http://schemas.microsoft.com/office/drawing/2014/main" id="{78BB1152-AB85-4AD8-BBA1-07CEA1F508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3" name="Freeform 53">
              <a:extLst>
                <a:ext uri="{FF2B5EF4-FFF2-40B4-BE49-F238E27FC236}">
                  <a16:creationId xmlns:a16="http://schemas.microsoft.com/office/drawing/2014/main" id="{A982E7F2-DD68-4093-B9C5-3E42B475AB4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4" name="Freeform 54">
              <a:extLst>
                <a:ext uri="{FF2B5EF4-FFF2-40B4-BE49-F238E27FC236}">
                  <a16:creationId xmlns:a16="http://schemas.microsoft.com/office/drawing/2014/main" id="{A682E224-4CD6-420B-897A-B23D50B82ED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5" name="Freeform 55">
              <a:extLst>
                <a:ext uri="{FF2B5EF4-FFF2-40B4-BE49-F238E27FC236}">
                  <a16:creationId xmlns:a16="http://schemas.microsoft.com/office/drawing/2014/main" id="{31B90F10-06CD-480E-8D35-6E0FFFB894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6" name="Freeform 56">
              <a:extLst>
                <a:ext uri="{FF2B5EF4-FFF2-40B4-BE49-F238E27FC236}">
                  <a16:creationId xmlns:a16="http://schemas.microsoft.com/office/drawing/2014/main" id="{7BC977DB-69B0-4D8D-B77C-E1127EC4172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7" name="Freeform 57">
              <a:extLst>
                <a:ext uri="{FF2B5EF4-FFF2-40B4-BE49-F238E27FC236}">
                  <a16:creationId xmlns:a16="http://schemas.microsoft.com/office/drawing/2014/main" id="{24127454-3FCB-41D6-ACFB-81D7E05A79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8" name="Freeform 58">
              <a:extLst>
                <a:ext uri="{FF2B5EF4-FFF2-40B4-BE49-F238E27FC236}">
                  <a16:creationId xmlns:a16="http://schemas.microsoft.com/office/drawing/2014/main" id="{7AA80D42-B8A8-475B-ADBF-99719CE9FE5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grpSp>
      <p:sp>
        <p:nvSpPr>
          <p:cNvPr id="110" name="Rectangle 109">
            <a:extLst>
              <a:ext uri="{FF2B5EF4-FFF2-40B4-BE49-F238E27FC236}">
                <a16:creationId xmlns:a16="http://schemas.microsoft.com/office/drawing/2014/main" id="{D706AE2E-B17B-43A3-84F8-9C0FE9466C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12192003" cy="6858001"/>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grpSp>
        <p:nvGrpSpPr>
          <p:cNvPr id="112" name="Group 111">
            <a:extLst>
              <a:ext uri="{FF2B5EF4-FFF2-40B4-BE49-F238E27FC236}">
                <a16:creationId xmlns:a16="http://schemas.microsoft.com/office/drawing/2014/main" id="{CEFFB8CF-3E94-42D7-849C-841E7744B2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bg2"/>
              </a:gs>
              <a:gs pos="100000">
                <a:schemeClr val="tx2">
                  <a:lumMod val="60000"/>
                  <a:lumOff val="40000"/>
                </a:schemeClr>
              </a:gs>
            </a:gsLst>
            <a:lin ang="5400000" scaled="0"/>
            <a:tileRect/>
          </a:gradFill>
        </p:grpSpPr>
        <p:sp>
          <p:nvSpPr>
            <p:cNvPr id="113" name="Rectangle 5">
              <a:extLst>
                <a:ext uri="{FF2B5EF4-FFF2-40B4-BE49-F238E27FC236}">
                  <a16:creationId xmlns:a16="http://schemas.microsoft.com/office/drawing/2014/main" id="{C274DE9A-4502-4454-911E-B7FE9ED6DE36}"/>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114" name="Freeform 6">
              <a:extLst>
                <a:ext uri="{FF2B5EF4-FFF2-40B4-BE49-F238E27FC236}">
                  <a16:creationId xmlns:a16="http://schemas.microsoft.com/office/drawing/2014/main" id="{76AFCF59-7BED-416B-ACD9-EA099C9B29A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5" name="Freeform 7">
              <a:extLst>
                <a:ext uri="{FF2B5EF4-FFF2-40B4-BE49-F238E27FC236}">
                  <a16:creationId xmlns:a16="http://schemas.microsoft.com/office/drawing/2014/main" id="{8EEECEBC-B149-42E5-8164-EE5456F0624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6" name="Rectangle 8">
              <a:extLst>
                <a:ext uri="{FF2B5EF4-FFF2-40B4-BE49-F238E27FC236}">
                  <a16:creationId xmlns:a16="http://schemas.microsoft.com/office/drawing/2014/main" id="{03B49256-D2D8-436B-8F29-0C7E53366F1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117" name="Freeform 9">
              <a:extLst>
                <a:ext uri="{FF2B5EF4-FFF2-40B4-BE49-F238E27FC236}">
                  <a16:creationId xmlns:a16="http://schemas.microsoft.com/office/drawing/2014/main" id="{4045E56F-B537-408E-B346-B9B15C39A51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8" name="Freeform 10">
              <a:extLst>
                <a:ext uri="{FF2B5EF4-FFF2-40B4-BE49-F238E27FC236}">
                  <a16:creationId xmlns:a16="http://schemas.microsoft.com/office/drawing/2014/main" id="{904BDB2F-0893-4AD7-A871-C808C9651B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9" name="Freeform 11">
              <a:extLst>
                <a:ext uri="{FF2B5EF4-FFF2-40B4-BE49-F238E27FC236}">
                  <a16:creationId xmlns:a16="http://schemas.microsoft.com/office/drawing/2014/main" id="{512D8C6F-C154-4928-9891-DDCF50DA63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0" name="Freeform 12">
              <a:extLst>
                <a:ext uri="{FF2B5EF4-FFF2-40B4-BE49-F238E27FC236}">
                  <a16:creationId xmlns:a16="http://schemas.microsoft.com/office/drawing/2014/main" id="{7E2BBA63-D694-4AD5-976F-4F1CDB204A2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1" name="Freeform 13">
              <a:extLst>
                <a:ext uri="{FF2B5EF4-FFF2-40B4-BE49-F238E27FC236}">
                  <a16:creationId xmlns:a16="http://schemas.microsoft.com/office/drawing/2014/main" id="{394F9847-4F95-42E8-AE7E-8DD8A0E27F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2" name="Freeform 14">
              <a:extLst>
                <a:ext uri="{FF2B5EF4-FFF2-40B4-BE49-F238E27FC236}">
                  <a16:creationId xmlns:a16="http://schemas.microsoft.com/office/drawing/2014/main" id="{48CE4CA3-085D-44AC-996B-9F347B7BC1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3" name="Freeform 15">
              <a:extLst>
                <a:ext uri="{FF2B5EF4-FFF2-40B4-BE49-F238E27FC236}">
                  <a16:creationId xmlns:a16="http://schemas.microsoft.com/office/drawing/2014/main" id="{0D7459AE-7E00-4707-B574-1D3636BB46E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4" name="Freeform 16">
              <a:extLst>
                <a:ext uri="{FF2B5EF4-FFF2-40B4-BE49-F238E27FC236}">
                  <a16:creationId xmlns:a16="http://schemas.microsoft.com/office/drawing/2014/main" id="{EF95E020-0C4A-4BD5-84BE-6DF8B8BCAB9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5" name="Freeform 17">
              <a:extLst>
                <a:ext uri="{FF2B5EF4-FFF2-40B4-BE49-F238E27FC236}">
                  <a16:creationId xmlns:a16="http://schemas.microsoft.com/office/drawing/2014/main" id="{18CC4862-B9BB-4E63-9630-AA5241E68A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6" name="Freeform 18">
              <a:extLst>
                <a:ext uri="{FF2B5EF4-FFF2-40B4-BE49-F238E27FC236}">
                  <a16:creationId xmlns:a16="http://schemas.microsoft.com/office/drawing/2014/main" id="{156A0508-DDAB-4BFB-824D-CA9D3D83332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7" name="Freeform 19">
              <a:extLst>
                <a:ext uri="{FF2B5EF4-FFF2-40B4-BE49-F238E27FC236}">
                  <a16:creationId xmlns:a16="http://schemas.microsoft.com/office/drawing/2014/main" id="{E3B0103B-60DE-4385-B84E-53694FB9A2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8" name="Freeform 20">
              <a:extLst>
                <a:ext uri="{FF2B5EF4-FFF2-40B4-BE49-F238E27FC236}">
                  <a16:creationId xmlns:a16="http://schemas.microsoft.com/office/drawing/2014/main" id="{C8C1C0D4-C36E-4251-A97F-436AFA37974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9" name="Freeform 21">
              <a:extLst>
                <a:ext uri="{FF2B5EF4-FFF2-40B4-BE49-F238E27FC236}">
                  <a16:creationId xmlns:a16="http://schemas.microsoft.com/office/drawing/2014/main" id="{550D7341-7849-4B72-A2D7-68B7161D43E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0" name="Freeform 22">
              <a:extLst>
                <a:ext uri="{FF2B5EF4-FFF2-40B4-BE49-F238E27FC236}">
                  <a16:creationId xmlns:a16="http://schemas.microsoft.com/office/drawing/2014/main" id="{C9E742C7-3FF2-4931-B087-46AAA6C33E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1" name="Freeform 23">
              <a:extLst>
                <a:ext uri="{FF2B5EF4-FFF2-40B4-BE49-F238E27FC236}">
                  <a16:creationId xmlns:a16="http://schemas.microsoft.com/office/drawing/2014/main" id="{424AF1DB-9264-4B94-9F0D-EF37F12D470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2" name="Freeform 24">
              <a:extLst>
                <a:ext uri="{FF2B5EF4-FFF2-40B4-BE49-F238E27FC236}">
                  <a16:creationId xmlns:a16="http://schemas.microsoft.com/office/drawing/2014/main" id="{766E43D2-CF93-4468-9B12-FFB234513DD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3" name="Freeform 25">
              <a:extLst>
                <a:ext uri="{FF2B5EF4-FFF2-40B4-BE49-F238E27FC236}">
                  <a16:creationId xmlns:a16="http://schemas.microsoft.com/office/drawing/2014/main" id="{AC24EC38-E0E5-4A4E-A64D-359DD4A559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4" name="Freeform 26">
              <a:extLst>
                <a:ext uri="{FF2B5EF4-FFF2-40B4-BE49-F238E27FC236}">
                  <a16:creationId xmlns:a16="http://schemas.microsoft.com/office/drawing/2014/main" id="{338D8FE1-6073-44CF-857C-9273A160754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5" name="Freeform 27">
              <a:extLst>
                <a:ext uri="{FF2B5EF4-FFF2-40B4-BE49-F238E27FC236}">
                  <a16:creationId xmlns:a16="http://schemas.microsoft.com/office/drawing/2014/main" id="{39BAF819-1ABF-4754-B2E6-8C023A3B94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6" name="Freeform 28">
              <a:extLst>
                <a:ext uri="{FF2B5EF4-FFF2-40B4-BE49-F238E27FC236}">
                  <a16:creationId xmlns:a16="http://schemas.microsoft.com/office/drawing/2014/main" id="{2B5FE77A-C8CA-4E0E-BA89-53BA982E6A1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7" name="Freeform 29">
              <a:extLst>
                <a:ext uri="{FF2B5EF4-FFF2-40B4-BE49-F238E27FC236}">
                  <a16:creationId xmlns:a16="http://schemas.microsoft.com/office/drawing/2014/main" id="{264169FF-BB01-4F56-812A-738BE4AACB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8" name="Freeform 30">
              <a:extLst>
                <a:ext uri="{FF2B5EF4-FFF2-40B4-BE49-F238E27FC236}">
                  <a16:creationId xmlns:a16="http://schemas.microsoft.com/office/drawing/2014/main" id="{831BA8DD-49DA-443B-AD7A-1680CD28753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9" name="Freeform 31">
              <a:extLst>
                <a:ext uri="{FF2B5EF4-FFF2-40B4-BE49-F238E27FC236}">
                  <a16:creationId xmlns:a16="http://schemas.microsoft.com/office/drawing/2014/main" id="{15B5FD47-B408-4DD0-BA9C-76C3F6814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40" name="Freeform 32">
              <a:extLst>
                <a:ext uri="{FF2B5EF4-FFF2-40B4-BE49-F238E27FC236}">
                  <a16:creationId xmlns:a16="http://schemas.microsoft.com/office/drawing/2014/main" id="{2432FB6B-FBB2-438F-A3BC-0392CA9448E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41" name="Rectangle 33">
              <a:extLst>
                <a:ext uri="{FF2B5EF4-FFF2-40B4-BE49-F238E27FC236}">
                  <a16:creationId xmlns:a16="http://schemas.microsoft.com/office/drawing/2014/main" id="{A9E1CA69-4810-4E1D-A227-EA4EF0151FF8}"/>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142" name="Freeform 34">
              <a:extLst>
                <a:ext uri="{FF2B5EF4-FFF2-40B4-BE49-F238E27FC236}">
                  <a16:creationId xmlns:a16="http://schemas.microsoft.com/office/drawing/2014/main" id="{978653C5-EFDF-4617-9A6A-E810A9C22D3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43" name="Freeform 35">
              <a:extLst>
                <a:ext uri="{FF2B5EF4-FFF2-40B4-BE49-F238E27FC236}">
                  <a16:creationId xmlns:a16="http://schemas.microsoft.com/office/drawing/2014/main" id="{F1B9F231-1E6A-4122-81B0-043E2A5F55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44" name="Freeform 36">
              <a:extLst>
                <a:ext uri="{FF2B5EF4-FFF2-40B4-BE49-F238E27FC236}">
                  <a16:creationId xmlns:a16="http://schemas.microsoft.com/office/drawing/2014/main" id="{DF2B6BD0-0057-43BC-8681-9FAC9FC535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45" name="Freeform 37">
              <a:extLst>
                <a:ext uri="{FF2B5EF4-FFF2-40B4-BE49-F238E27FC236}">
                  <a16:creationId xmlns:a16="http://schemas.microsoft.com/office/drawing/2014/main" id="{6D7D7117-2276-4EB9-882B-A44A2DB066F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46" name="Freeform 38">
              <a:extLst>
                <a:ext uri="{FF2B5EF4-FFF2-40B4-BE49-F238E27FC236}">
                  <a16:creationId xmlns:a16="http://schemas.microsoft.com/office/drawing/2014/main" id="{98AD68EB-6444-4B28-8F06-C0B6111ACF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47" name="Freeform 39">
              <a:extLst>
                <a:ext uri="{FF2B5EF4-FFF2-40B4-BE49-F238E27FC236}">
                  <a16:creationId xmlns:a16="http://schemas.microsoft.com/office/drawing/2014/main" id="{438FA125-C459-48A2-913F-F5D04E160E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48" name="Freeform 40">
              <a:extLst>
                <a:ext uri="{FF2B5EF4-FFF2-40B4-BE49-F238E27FC236}">
                  <a16:creationId xmlns:a16="http://schemas.microsoft.com/office/drawing/2014/main" id="{18E796D1-6480-436F-947D-550CCE516E1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49" name="Freeform 41">
              <a:extLst>
                <a:ext uri="{FF2B5EF4-FFF2-40B4-BE49-F238E27FC236}">
                  <a16:creationId xmlns:a16="http://schemas.microsoft.com/office/drawing/2014/main" id="{4549B300-4F89-4E35-B5E7-53E3C6A54B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50" name="Freeform 42">
              <a:extLst>
                <a:ext uri="{FF2B5EF4-FFF2-40B4-BE49-F238E27FC236}">
                  <a16:creationId xmlns:a16="http://schemas.microsoft.com/office/drawing/2014/main" id="{D8DA6C40-62DD-4FB3-8D06-5A599E38236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51" name="Freeform 43">
              <a:extLst>
                <a:ext uri="{FF2B5EF4-FFF2-40B4-BE49-F238E27FC236}">
                  <a16:creationId xmlns:a16="http://schemas.microsoft.com/office/drawing/2014/main" id="{28EE2B35-9D3D-4925-8DA9-9DF0E40BC4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52" name="Freeform 44">
              <a:extLst>
                <a:ext uri="{FF2B5EF4-FFF2-40B4-BE49-F238E27FC236}">
                  <a16:creationId xmlns:a16="http://schemas.microsoft.com/office/drawing/2014/main" id="{9DB82611-4043-4758-81EC-2239619803E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53" name="Rectangle 45">
              <a:extLst>
                <a:ext uri="{FF2B5EF4-FFF2-40B4-BE49-F238E27FC236}">
                  <a16:creationId xmlns:a16="http://schemas.microsoft.com/office/drawing/2014/main" id="{A8210AB3-0776-4F74-9227-5E448D1AFA4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154" name="Freeform 46">
              <a:extLst>
                <a:ext uri="{FF2B5EF4-FFF2-40B4-BE49-F238E27FC236}">
                  <a16:creationId xmlns:a16="http://schemas.microsoft.com/office/drawing/2014/main" id="{002C10AB-E300-481E-AFA5-410481B163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55" name="Freeform 47">
              <a:extLst>
                <a:ext uri="{FF2B5EF4-FFF2-40B4-BE49-F238E27FC236}">
                  <a16:creationId xmlns:a16="http://schemas.microsoft.com/office/drawing/2014/main" id="{11F47C5E-0453-4EF5-B969-A8263DC6AF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56" name="Freeform 48">
              <a:extLst>
                <a:ext uri="{FF2B5EF4-FFF2-40B4-BE49-F238E27FC236}">
                  <a16:creationId xmlns:a16="http://schemas.microsoft.com/office/drawing/2014/main" id="{D0CFDC87-55E8-40E1-BD98-4E1EA2C095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57" name="Freeform 49">
              <a:extLst>
                <a:ext uri="{FF2B5EF4-FFF2-40B4-BE49-F238E27FC236}">
                  <a16:creationId xmlns:a16="http://schemas.microsoft.com/office/drawing/2014/main" id="{C1151505-8A7F-41D8-AE03-AD172E38C09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58" name="Freeform 50">
              <a:extLst>
                <a:ext uri="{FF2B5EF4-FFF2-40B4-BE49-F238E27FC236}">
                  <a16:creationId xmlns:a16="http://schemas.microsoft.com/office/drawing/2014/main" id="{918DAD20-1F9F-41A7-B9D0-EE92F9B32D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59" name="Freeform 51">
              <a:extLst>
                <a:ext uri="{FF2B5EF4-FFF2-40B4-BE49-F238E27FC236}">
                  <a16:creationId xmlns:a16="http://schemas.microsoft.com/office/drawing/2014/main" id="{D303B51B-ADCC-43C9-AE4F-0168CFA637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60" name="Freeform 52">
              <a:extLst>
                <a:ext uri="{FF2B5EF4-FFF2-40B4-BE49-F238E27FC236}">
                  <a16:creationId xmlns:a16="http://schemas.microsoft.com/office/drawing/2014/main" id="{5621B409-0B0A-4827-81F9-684C335EE1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61" name="Freeform 53">
              <a:extLst>
                <a:ext uri="{FF2B5EF4-FFF2-40B4-BE49-F238E27FC236}">
                  <a16:creationId xmlns:a16="http://schemas.microsoft.com/office/drawing/2014/main" id="{FCA6910E-A4EC-464B-B285-5F1E40AEFF9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62" name="Freeform 54">
              <a:extLst>
                <a:ext uri="{FF2B5EF4-FFF2-40B4-BE49-F238E27FC236}">
                  <a16:creationId xmlns:a16="http://schemas.microsoft.com/office/drawing/2014/main" id="{7D0C75DF-4953-4E72-B34A-2F8BD05235F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63" name="Freeform 55">
              <a:extLst>
                <a:ext uri="{FF2B5EF4-FFF2-40B4-BE49-F238E27FC236}">
                  <a16:creationId xmlns:a16="http://schemas.microsoft.com/office/drawing/2014/main" id="{998A65EA-C434-41FF-B792-2BDC115019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64" name="Freeform 56">
              <a:extLst>
                <a:ext uri="{FF2B5EF4-FFF2-40B4-BE49-F238E27FC236}">
                  <a16:creationId xmlns:a16="http://schemas.microsoft.com/office/drawing/2014/main" id="{3A6D2AE4-7ABD-4946-BE69-5FD3C1A1D6A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65" name="Freeform 57">
              <a:extLst>
                <a:ext uri="{FF2B5EF4-FFF2-40B4-BE49-F238E27FC236}">
                  <a16:creationId xmlns:a16="http://schemas.microsoft.com/office/drawing/2014/main" id="{833A81DC-8A3A-4141-A713-A2FE1C572B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66" name="Freeform 58">
              <a:extLst>
                <a:ext uri="{FF2B5EF4-FFF2-40B4-BE49-F238E27FC236}">
                  <a16:creationId xmlns:a16="http://schemas.microsoft.com/office/drawing/2014/main" id="{47BB7FFD-57DB-41BD-8D42-9FB58174B1B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grpSp>
      <p:pic>
        <p:nvPicPr>
          <p:cNvPr id="168" name="Picture 2">
            <a:extLst>
              <a:ext uri="{FF2B5EF4-FFF2-40B4-BE49-F238E27FC236}">
                <a16:creationId xmlns:a16="http://schemas.microsoft.com/office/drawing/2014/main" id="{3631D3C9-4C1D-4B3A-A737-E6E78004240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3" y="-3747"/>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p:nvSpPr>
          <p:cNvPr id="2" name="Title 1">
            <a:extLst>
              <a:ext uri="{FF2B5EF4-FFF2-40B4-BE49-F238E27FC236}">
                <a16:creationId xmlns:a16="http://schemas.microsoft.com/office/drawing/2014/main" id="{4A8A1E03-7D2F-06C9-C01E-84EA7FD31026}"/>
              </a:ext>
            </a:extLst>
          </p:cNvPr>
          <p:cNvSpPr>
            <a:spLocks noGrp="1"/>
          </p:cNvSpPr>
          <p:nvPr>
            <p:ph type="title"/>
          </p:nvPr>
        </p:nvSpPr>
        <p:spPr>
          <a:xfrm>
            <a:off x="7889969" y="1127570"/>
            <a:ext cx="3801228" cy="3753993"/>
          </a:xfrm>
        </p:spPr>
        <p:txBody>
          <a:bodyPr vert="horz" lIns="91440" tIns="45720" rIns="91440" bIns="45720" rtlCol="0" anchor="b">
            <a:normAutofit fontScale="90000"/>
          </a:bodyPr>
          <a:lstStyle/>
          <a:p>
            <a:r>
              <a:rPr lang="en-US" sz="4100" dirty="0">
                <a:solidFill>
                  <a:srgbClr val="FFFFFF"/>
                </a:solidFill>
              </a:rPr>
              <a:t>Optimizing the learning rate is important! It’s about balance and experimentation</a:t>
            </a:r>
          </a:p>
        </p:txBody>
      </p:sp>
      <p:sp useBgFill="1">
        <p:nvSpPr>
          <p:cNvPr id="170" name="Round Diagonal Corner Rectangle 6">
            <a:extLst>
              <a:ext uri="{FF2B5EF4-FFF2-40B4-BE49-F238E27FC236}">
                <a16:creationId xmlns:a16="http://schemas.microsoft.com/office/drawing/2014/main" id="{5B986EF0-8540-483D-9DDE-1F168FAAC7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8949" y="808057"/>
            <a:ext cx="6752461" cy="5234394"/>
          </a:xfrm>
          <a:prstGeom prst="round2DiagRect">
            <a:avLst>
              <a:gd name="adj1" fmla="val 741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Chart, line chart&#10;&#10;Description automatically generated">
            <a:extLst>
              <a:ext uri="{FF2B5EF4-FFF2-40B4-BE49-F238E27FC236}">
                <a16:creationId xmlns:a16="http://schemas.microsoft.com/office/drawing/2014/main" id="{10142B18-4BDE-3063-AD93-6CC78F2E3673}"/>
              </a:ext>
            </a:extLst>
          </p:cNvPr>
          <p:cNvPicPr>
            <a:picLocks noChangeAspect="1"/>
          </p:cNvPicPr>
          <p:nvPr/>
        </p:nvPicPr>
        <p:blipFill>
          <a:blip r:embed="rId3"/>
          <a:stretch>
            <a:fillRect/>
          </a:stretch>
        </p:blipFill>
        <p:spPr>
          <a:xfrm>
            <a:off x="1118988" y="1324123"/>
            <a:ext cx="6112382" cy="4202262"/>
          </a:xfrm>
          <a:prstGeom prst="rect">
            <a:avLst/>
          </a:prstGeom>
        </p:spPr>
      </p:pic>
    </p:spTree>
    <p:extLst>
      <p:ext uri="{BB962C8B-B14F-4D97-AF65-F5344CB8AC3E}">
        <p14:creationId xmlns:p14="http://schemas.microsoft.com/office/powerpoint/2010/main" val="1998799716"/>
      </p:ext>
    </p:extLst>
  </p:cSld>
  <p:clrMapOvr>
    <a:overrideClrMapping bg1="lt1" tx1="dk1" bg2="lt2" tx2="dk2" accent1="accent1" accent2="accent2" accent3="accent3" accent4="accent4" accent5="accent5" accent6="accent6" hlink="hlink" folHlink="folHlink"/>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2">
            <a:extLst>
              <a:ext uri="{FF2B5EF4-FFF2-40B4-BE49-F238E27FC236}">
                <a16:creationId xmlns:a16="http://schemas.microsoft.com/office/drawing/2014/main" id="{678E285C-BE9E-45B7-A3EE-B9792DAE991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grpSp>
        <p:nvGrpSpPr>
          <p:cNvPr id="12" name="Group 11">
            <a:extLst>
              <a:ext uri="{FF2B5EF4-FFF2-40B4-BE49-F238E27FC236}">
                <a16:creationId xmlns:a16="http://schemas.microsoft.com/office/drawing/2014/main" id="{AB86F577-8905-4B21-8AF3-C1BB3433775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3" name="Rectangle 5">
              <a:extLst>
                <a:ext uri="{FF2B5EF4-FFF2-40B4-BE49-F238E27FC236}">
                  <a16:creationId xmlns:a16="http://schemas.microsoft.com/office/drawing/2014/main" id="{D2F1CFF3-A579-4D24-B5F9-1C71BA6FE5E8}"/>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4" name="Freeform 6">
              <a:extLst>
                <a:ext uri="{FF2B5EF4-FFF2-40B4-BE49-F238E27FC236}">
                  <a16:creationId xmlns:a16="http://schemas.microsoft.com/office/drawing/2014/main" id="{57601B50-7EB1-43FA-8360-4297BCD7632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 name="Freeform 7">
              <a:extLst>
                <a:ext uri="{FF2B5EF4-FFF2-40B4-BE49-F238E27FC236}">
                  <a16:creationId xmlns:a16="http://schemas.microsoft.com/office/drawing/2014/main" id="{60BD8B7A-CD01-4638-A2C9-299AC68B9B9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 name="Rectangle 8">
              <a:extLst>
                <a:ext uri="{FF2B5EF4-FFF2-40B4-BE49-F238E27FC236}">
                  <a16:creationId xmlns:a16="http://schemas.microsoft.com/office/drawing/2014/main" id="{095B58F9-6C29-48BE-9DA6-38550805212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7" name="Freeform 9">
              <a:extLst>
                <a:ext uri="{FF2B5EF4-FFF2-40B4-BE49-F238E27FC236}">
                  <a16:creationId xmlns:a16="http://schemas.microsoft.com/office/drawing/2014/main" id="{0C84674F-2E8A-4B70-B801-00722CDD581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 name="Freeform 10">
              <a:extLst>
                <a:ext uri="{FF2B5EF4-FFF2-40B4-BE49-F238E27FC236}">
                  <a16:creationId xmlns:a16="http://schemas.microsoft.com/office/drawing/2014/main" id="{34F320BB-D6A9-45FE-8556-498B763B1E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9" name="Freeform 11">
              <a:extLst>
                <a:ext uri="{FF2B5EF4-FFF2-40B4-BE49-F238E27FC236}">
                  <a16:creationId xmlns:a16="http://schemas.microsoft.com/office/drawing/2014/main" id="{5493D54A-532A-46ED-AF63-A0A54818EF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 name="Freeform 12">
              <a:extLst>
                <a:ext uri="{FF2B5EF4-FFF2-40B4-BE49-F238E27FC236}">
                  <a16:creationId xmlns:a16="http://schemas.microsoft.com/office/drawing/2014/main" id="{EAF2EDFA-9C0B-44E2-B4BB-312B58BCA8E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 name="Freeform 13">
              <a:extLst>
                <a:ext uri="{FF2B5EF4-FFF2-40B4-BE49-F238E27FC236}">
                  <a16:creationId xmlns:a16="http://schemas.microsoft.com/office/drawing/2014/main" id="{A3641113-CE35-42A4-B605-41BC06BF4F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 name="Freeform 14">
              <a:extLst>
                <a:ext uri="{FF2B5EF4-FFF2-40B4-BE49-F238E27FC236}">
                  <a16:creationId xmlns:a16="http://schemas.microsoft.com/office/drawing/2014/main" id="{DA2E5B2C-BAC4-4440-9B7E-F38783197A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3" name="Freeform 15">
              <a:extLst>
                <a:ext uri="{FF2B5EF4-FFF2-40B4-BE49-F238E27FC236}">
                  <a16:creationId xmlns:a16="http://schemas.microsoft.com/office/drawing/2014/main" id="{D8A506DF-2E53-42C9-94BE-B98E32E0578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 name="Freeform 16">
              <a:extLst>
                <a:ext uri="{FF2B5EF4-FFF2-40B4-BE49-F238E27FC236}">
                  <a16:creationId xmlns:a16="http://schemas.microsoft.com/office/drawing/2014/main" id="{12934FF8-5F70-40BF-BBB6-5EB941FB9BD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5" name="Freeform 17">
              <a:extLst>
                <a:ext uri="{FF2B5EF4-FFF2-40B4-BE49-F238E27FC236}">
                  <a16:creationId xmlns:a16="http://schemas.microsoft.com/office/drawing/2014/main" id="{8EB3FB08-D01D-4E24-BE40-C16269DF62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6" name="Freeform 18">
              <a:extLst>
                <a:ext uri="{FF2B5EF4-FFF2-40B4-BE49-F238E27FC236}">
                  <a16:creationId xmlns:a16="http://schemas.microsoft.com/office/drawing/2014/main" id="{D24E50D7-2753-4169-AD51-C106DA1B7A2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7" name="Freeform 19">
              <a:extLst>
                <a:ext uri="{FF2B5EF4-FFF2-40B4-BE49-F238E27FC236}">
                  <a16:creationId xmlns:a16="http://schemas.microsoft.com/office/drawing/2014/main" id="{DF94B7E0-D9B6-4096-94D0-18D3AC0EF6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8" name="Freeform 20">
              <a:extLst>
                <a:ext uri="{FF2B5EF4-FFF2-40B4-BE49-F238E27FC236}">
                  <a16:creationId xmlns:a16="http://schemas.microsoft.com/office/drawing/2014/main" id="{EBC05ADE-BBA2-4387-B005-3196E2E1982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9" name="Freeform 21">
              <a:extLst>
                <a:ext uri="{FF2B5EF4-FFF2-40B4-BE49-F238E27FC236}">
                  <a16:creationId xmlns:a16="http://schemas.microsoft.com/office/drawing/2014/main" id="{BBED1CEE-14D2-442F-AB08-401ABE3EFBD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0" name="Freeform 22">
              <a:extLst>
                <a:ext uri="{FF2B5EF4-FFF2-40B4-BE49-F238E27FC236}">
                  <a16:creationId xmlns:a16="http://schemas.microsoft.com/office/drawing/2014/main" id="{4F6574C0-78E8-49EA-84BC-EE9D55707F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1" name="Freeform 23">
              <a:extLst>
                <a:ext uri="{FF2B5EF4-FFF2-40B4-BE49-F238E27FC236}">
                  <a16:creationId xmlns:a16="http://schemas.microsoft.com/office/drawing/2014/main" id="{65BCDB0B-615E-4CA1-AFD5-6B121CB7CEB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2" name="Freeform 24">
              <a:extLst>
                <a:ext uri="{FF2B5EF4-FFF2-40B4-BE49-F238E27FC236}">
                  <a16:creationId xmlns:a16="http://schemas.microsoft.com/office/drawing/2014/main" id="{40627863-B7FC-44D1-9E53-E728FFF675A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3" name="Freeform 25">
              <a:extLst>
                <a:ext uri="{FF2B5EF4-FFF2-40B4-BE49-F238E27FC236}">
                  <a16:creationId xmlns:a16="http://schemas.microsoft.com/office/drawing/2014/main" id="{52FD6F8C-3AF1-487E-91F4-6E55146F1F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4" name="Freeform 26">
              <a:extLst>
                <a:ext uri="{FF2B5EF4-FFF2-40B4-BE49-F238E27FC236}">
                  <a16:creationId xmlns:a16="http://schemas.microsoft.com/office/drawing/2014/main" id="{50323CF3-93CB-4E03-95C0-B180BB87A8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5" name="Freeform 27">
              <a:extLst>
                <a:ext uri="{FF2B5EF4-FFF2-40B4-BE49-F238E27FC236}">
                  <a16:creationId xmlns:a16="http://schemas.microsoft.com/office/drawing/2014/main" id="{EB47D82F-CF1B-47E6-9FA2-F3A9C5F945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6" name="Freeform 28">
              <a:extLst>
                <a:ext uri="{FF2B5EF4-FFF2-40B4-BE49-F238E27FC236}">
                  <a16:creationId xmlns:a16="http://schemas.microsoft.com/office/drawing/2014/main" id="{0606708F-F2D4-4678-8ED2-39041BC64D7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7" name="Freeform 29">
              <a:extLst>
                <a:ext uri="{FF2B5EF4-FFF2-40B4-BE49-F238E27FC236}">
                  <a16:creationId xmlns:a16="http://schemas.microsoft.com/office/drawing/2014/main" id="{D7EB95B4-15E4-433D-B36F-21FF341AD9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8" name="Freeform 30">
              <a:extLst>
                <a:ext uri="{FF2B5EF4-FFF2-40B4-BE49-F238E27FC236}">
                  <a16:creationId xmlns:a16="http://schemas.microsoft.com/office/drawing/2014/main" id="{500A541B-4C75-497C-A489-097ED29964F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9" name="Freeform 31">
              <a:extLst>
                <a:ext uri="{FF2B5EF4-FFF2-40B4-BE49-F238E27FC236}">
                  <a16:creationId xmlns:a16="http://schemas.microsoft.com/office/drawing/2014/main" id="{5789326F-12A4-48B8-B0ED-A6A2AE0C27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0" name="Freeform 32">
              <a:extLst>
                <a:ext uri="{FF2B5EF4-FFF2-40B4-BE49-F238E27FC236}">
                  <a16:creationId xmlns:a16="http://schemas.microsoft.com/office/drawing/2014/main" id="{25FA672E-2B65-477F-AA75-6261CE652F2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1" name="Rectangle 33">
              <a:extLst>
                <a:ext uri="{FF2B5EF4-FFF2-40B4-BE49-F238E27FC236}">
                  <a16:creationId xmlns:a16="http://schemas.microsoft.com/office/drawing/2014/main" id="{BB09AF8D-E68B-499C-B9F5-2F365813D3C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42" name="Freeform 34">
              <a:extLst>
                <a:ext uri="{FF2B5EF4-FFF2-40B4-BE49-F238E27FC236}">
                  <a16:creationId xmlns:a16="http://schemas.microsoft.com/office/drawing/2014/main" id="{7991AEAD-B5F3-47BA-9F1B-86C16A84AD3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3" name="Freeform 35">
              <a:extLst>
                <a:ext uri="{FF2B5EF4-FFF2-40B4-BE49-F238E27FC236}">
                  <a16:creationId xmlns:a16="http://schemas.microsoft.com/office/drawing/2014/main" id="{19A85F58-4C3A-4388-B55C-2329EEAECF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4" name="Freeform 36">
              <a:extLst>
                <a:ext uri="{FF2B5EF4-FFF2-40B4-BE49-F238E27FC236}">
                  <a16:creationId xmlns:a16="http://schemas.microsoft.com/office/drawing/2014/main" id="{05652F38-94D9-41B7-A699-7E8F0C78D8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5" name="Freeform 37">
              <a:extLst>
                <a:ext uri="{FF2B5EF4-FFF2-40B4-BE49-F238E27FC236}">
                  <a16:creationId xmlns:a16="http://schemas.microsoft.com/office/drawing/2014/main" id="{3C043852-C250-4518-BB89-C91A349171D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6" name="Freeform 38">
              <a:extLst>
                <a:ext uri="{FF2B5EF4-FFF2-40B4-BE49-F238E27FC236}">
                  <a16:creationId xmlns:a16="http://schemas.microsoft.com/office/drawing/2014/main" id="{0CAB9A07-ECF2-416C-8528-F75DACB138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7" name="Freeform 39">
              <a:extLst>
                <a:ext uri="{FF2B5EF4-FFF2-40B4-BE49-F238E27FC236}">
                  <a16:creationId xmlns:a16="http://schemas.microsoft.com/office/drawing/2014/main" id="{904A314C-A829-4AA6-92E2-529BCCF95C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8" name="Freeform 40">
              <a:extLst>
                <a:ext uri="{FF2B5EF4-FFF2-40B4-BE49-F238E27FC236}">
                  <a16:creationId xmlns:a16="http://schemas.microsoft.com/office/drawing/2014/main" id="{244EE6BA-4569-43ED-9E2E-1FB66201B7E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9" name="Freeform 41">
              <a:extLst>
                <a:ext uri="{FF2B5EF4-FFF2-40B4-BE49-F238E27FC236}">
                  <a16:creationId xmlns:a16="http://schemas.microsoft.com/office/drawing/2014/main" id="{BEB8252E-FB2A-4BB5-BEC6-CA10FF6F7C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0" name="Freeform 42">
              <a:extLst>
                <a:ext uri="{FF2B5EF4-FFF2-40B4-BE49-F238E27FC236}">
                  <a16:creationId xmlns:a16="http://schemas.microsoft.com/office/drawing/2014/main" id="{91414711-C3A4-4E96-854A-DDDEB2F2E3E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1" name="Freeform 43">
              <a:extLst>
                <a:ext uri="{FF2B5EF4-FFF2-40B4-BE49-F238E27FC236}">
                  <a16:creationId xmlns:a16="http://schemas.microsoft.com/office/drawing/2014/main" id="{86815BA8-3055-4B42-98C3-4202FD92E0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2" name="Freeform 44">
              <a:extLst>
                <a:ext uri="{FF2B5EF4-FFF2-40B4-BE49-F238E27FC236}">
                  <a16:creationId xmlns:a16="http://schemas.microsoft.com/office/drawing/2014/main" id="{44457813-E991-44AE-9A83-B7488D1F362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3" name="Rectangle 45">
              <a:extLst>
                <a:ext uri="{FF2B5EF4-FFF2-40B4-BE49-F238E27FC236}">
                  <a16:creationId xmlns:a16="http://schemas.microsoft.com/office/drawing/2014/main" id="{8CE1CF47-A73F-4560-8835-AE1DC51E5CA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54" name="Freeform 46">
              <a:extLst>
                <a:ext uri="{FF2B5EF4-FFF2-40B4-BE49-F238E27FC236}">
                  <a16:creationId xmlns:a16="http://schemas.microsoft.com/office/drawing/2014/main" id="{C2A935E4-AACC-4CB9-995E-D286178873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5" name="Freeform 47">
              <a:extLst>
                <a:ext uri="{FF2B5EF4-FFF2-40B4-BE49-F238E27FC236}">
                  <a16:creationId xmlns:a16="http://schemas.microsoft.com/office/drawing/2014/main" id="{93B5B778-8ACB-4004-932D-BD95997BAEF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6" name="Freeform 48">
              <a:extLst>
                <a:ext uri="{FF2B5EF4-FFF2-40B4-BE49-F238E27FC236}">
                  <a16:creationId xmlns:a16="http://schemas.microsoft.com/office/drawing/2014/main" id="{1434AF34-0919-40AD-84B1-446D4FF2D6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7" name="Freeform 49">
              <a:extLst>
                <a:ext uri="{FF2B5EF4-FFF2-40B4-BE49-F238E27FC236}">
                  <a16:creationId xmlns:a16="http://schemas.microsoft.com/office/drawing/2014/main" id="{29546CF3-6DDD-4073-AB7F-C6E722257A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8" name="Freeform 50">
              <a:extLst>
                <a:ext uri="{FF2B5EF4-FFF2-40B4-BE49-F238E27FC236}">
                  <a16:creationId xmlns:a16="http://schemas.microsoft.com/office/drawing/2014/main" id="{289D46AB-128A-477F-B6C9-F40F115D6CE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9" name="Freeform 51">
              <a:extLst>
                <a:ext uri="{FF2B5EF4-FFF2-40B4-BE49-F238E27FC236}">
                  <a16:creationId xmlns:a16="http://schemas.microsoft.com/office/drawing/2014/main" id="{A7DA7E67-3368-44AD-AACD-EB64AE3487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0" name="Freeform 52">
              <a:extLst>
                <a:ext uri="{FF2B5EF4-FFF2-40B4-BE49-F238E27FC236}">
                  <a16:creationId xmlns:a16="http://schemas.microsoft.com/office/drawing/2014/main" id="{78BB1152-AB85-4AD8-BBA1-07CEA1F508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1" name="Freeform 53">
              <a:extLst>
                <a:ext uri="{FF2B5EF4-FFF2-40B4-BE49-F238E27FC236}">
                  <a16:creationId xmlns:a16="http://schemas.microsoft.com/office/drawing/2014/main" id="{A982E7F2-DD68-4093-B9C5-3E42B475AB4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2" name="Freeform 54">
              <a:extLst>
                <a:ext uri="{FF2B5EF4-FFF2-40B4-BE49-F238E27FC236}">
                  <a16:creationId xmlns:a16="http://schemas.microsoft.com/office/drawing/2014/main" id="{A682E224-4CD6-420B-897A-B23D50B82ED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3" name="Freeform 55">
              <a:extLst>
                <a:ext uri="{FF2B5EF4-FFF2-40B4-BE49-F238E27FC236}">
                  <a16:creationId xmlns:a16="http://schemas.microsoft.com/office/drawing/2014/main" id="{31B90F10-06CD-480E-8D35-6E0FFFB894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4" name="Freeform 56">
              <a:extLst>
                <a:ext uri="{FF2B5EF4-FFF2-40B4-BE49-F238E27FC236}">
                  <a16:creationId xmlns:a16="http://schemas.microsoft.com/office/drawing/2014/main" id="{7BC977DB-69B0-4D8D-B77C-E1127EC4172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5" name="Freeform 57">
              <a:extLst>
                <a:ext uri="{FF2B5EF4-FFF2-40B4-BE49-F238E27FC236}">
                  <a16:creationId xmlns:a16="http://schemas.microsoft.com/office/drawing/2014/main" id="{24127454-3FCB-41D6-ACFB-81D7E05A79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6" name="Freeform 58">
              <a:extLst>
                <a:ext uri="{FF2B5EF4-FFF2-40B4-BE49-F238E27FC236}">
                  <a16:creationId xmlns:a16="http://schemas.microsoft.com/office/drawing/2014/main" id="{7AA80D42-B8A8-475B-ADBF-99719CE9FE5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sp>
        <p:nvSpPr>
          <p:cNvPr id="68" name="Rectangle 67">
            <a:extLst>
              <a:ext uri="{FF2B5EF4-FFF2-40B4-BE49-F238E27FC236}">
                <a16:creationId xmlns:a16="http://schemas.microsoft.com/office/drawing/2014/main" id="{81B1BC20-CC70-4C30-B9BE-C23E121CA6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70" name="Picture 2">
            <a:extLst>
              <a:ext uri="{FF2B5EF4-FFF2-40B4-BE49-F238E27FC236}">
                <a16:creationId xmlns:a16="http://schemas.microsoft.com/office/drawing/2014/main" id="{BED7CCD5-D3A4-4162-9CC4-03DF5AB89D0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3" y="-3747"/>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grpSp>
        <p:nvGrpSpPr>
          <p:cNvPr id="72" name="Group 71">
            <a:extLst>
              <a:ext uri="{FF2B5EF4-FFF2-40B4-BE49-F238E27FC236}">
                <a16:creationId xmlns:a16="http://schemas.microsoft.com/office/drawing/2014/main" id="{D5E95061-A9DC-4C67-BCAF-F560690997E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bg2"/>
              </a:gs>
              <a:gs pos="100000">
                <a:schemeClr val="tx2">
                  <a:lumMod val="60000"/>
                  <a:lumOff val="40000"/>
                </a:schemeClr>
              </a:gs>
            </a:gsLst>
            <a:lin ang="5400000" scaled="0"/>
            <a:tileRect/>
          </a:gradFill>
        </p:grpSpPr>
        <p:sp>
          <p:nvSpPr>
            <p:cNvPr id="73" name="Rectangle 5">
              <a:extLst>
                <a:ext uri="{FF2B5EF4-FFF2-40B4-BE49-F238E27FC236}">
                  <a16:creationId xmlns:a16="http://schemas.microsoft.com/office/drawing/2014/main" id="{92D4D96C-8395-4198-90A3-2363570D4D3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74" name="Freeform 6">
              <a:extLst>
                <a:ext uri="{FF2B5EF4-FFF2-40B4-BE49-F238E27FC236}">
                  <a16:creationId xmlns:a16="http://schemas.microsoft.com/office/drawing/2014/main" id="{EF229BAE-A3AA-4095-A3F8-65181A71303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5" name="Freeform 7">
              <a:extLst>
                <a:ext uri="{FF2B5EF4-FFF2-40B4-BE49-F238E27FC236}">
                  <a16:creationId xmlns:a16="http://schemas.microsoft.com/office/drawing/2014/main" id="{C71621C3-B057-4E50-808A-EF718590D2C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6" name="Rectangle 8">
              <a:extLst>
                <a:ext uri="{FF2B5EF4-FFF2-40B4-BE49-F238E27FC236}">
                  <a16:creationId xmlns:a16="http://schemas.microsoft.com/office/drawing/2014/main" id="{37D3BCDA-C38C-4B10-A653-0210E8597876}"/>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77" name="Freeform 9">
              <a:extLst>
                <a:ext uri="{FF2B5EF4-FFF2-40B4-BE49-F238E27FC236}">
                  <a16:creationId xmlns:a16="http://schemas.microsoft.com/office/drawing/2014/main" id="{CE4DC5B4-793A-4E8B-A3F7-53EB548F452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8" name="Freeform 10">
              <a:extLst>
                <a:ext uri="{FF2B5EF4-FFF2-40B4-BE49-F238E27FC236}">
                  <a16:creationId xmlns:a16="http://schemas.microsoft.com/office/drawing/2014/main" id="{2664DA82-4469-42CC-93F4-662128EC65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9" name="Freeform 11">
              <a:extLst>
                <a:ext uri="{FF2B5EF4-FFF2-40B4-BE49-F238E27FC236}">
                  <a16:creationId xmlns:a16="http://schemas.microsoft.com/office/drawing/2014/main" id="{ED439A82-9407-4694-886D-7447BDFFD9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0" name="Freeform 12">
              <a:extLst>
                <a:ext uri="{FF2B5EF4-FFF2-40B4-BE49-F238E27FC236}">
                  <a16:creationId xmlns:a16="http://schemas.microsoft.com/office/drawing/2014/main" id="{C35292A7-2459-4132-8FE8-54BF071CCE2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1" name="Freeform 13">
              <a:extLst>
                <a:ext uri="{FF2B5EF4-FFF2-40B4-BE49-F238E27FC236}">
                  <a16:creationId xmlns:a16="http://schemas.microsoft.com/office/drawing/2014/main" id="{8A55D4A9-1B6E-409D-BF10-201C8A8292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2" name="Freeform 14">
              <a:extLst>
                <a:ext uri="{FF2B5EF4-FFF2-40B4-BE49-F238E27FC236}">
                  <a16:creationId xmlns:a16="http://schemas.microsoft.com/office/drawing/2014/main" id="{FDA8F85E-07E7-45C0-A165-6DB771A53D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3" name="Freeform 15">
              <a:extLst>
                <a:ext uri="{FF2B5EF4-FFF2-40B4-BE49-F238E27FC236}">
                  <a16:creationId xmlns:a16="http://schemas.microsoft.com/office/drawing/2014/main" id="{09508E73-6AA1-460C-97B9-8EF00855A56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4" name="Freeform 16">
              <a:extLst>
                <a:ext uri="{FF2B5EF4-FFF2-40B4-BE49-F238E27FC236}">
                  <a16:creationId xmlns:a16="http://schemas.microsoft.com/office/drawing/2014/main" id="{5913AD99-4A77-44C3-ACDF-8410765B76C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5" name="Freeform 17">
              <a:extLst>
                <a:ext uri="{FF2B5EF4-FFF2-40B4-BE49-F238E27FC236}">
                  <a16:creationId xmlns:a16="http://schemas.microsoft.com/office/drawing/2014/main" id="{413BDF5F-2CC6-47A3-B422-38D6E292DC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6" name="Freeform 18">
              <a:extLst>
                <a:ext uri="{FF2B5EF4-FFF2-40B4-BE49-F238E27FC236}">
                  <a16:creationId xmlns:a16="http://schemas.microsoft.com/office/drawing/2014/main" id="{6F69599A-544F-4B1D-91C3-762B09CF78F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7" name="Freeform 19">
              <a:extLst>
                <a:ext uri="{FF2B5EF4-FFF2-40B4-BE49-F238E27FC236}">
                  <a16:creationId xmlns:a16="http://schemas.microsoft.com/office/drawing/2014/main" id="{DFAE31B2-DF2A-4FD2-B98E-3657F825C9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8" name="Freeform 20">
              <a:extLst>
                <a:ext uri="{FF2B5EF4-FFF2-40B4-BE49-F238E27FC236}">
                  <a16:creationId xmlns:a16="http://schemas.microsoft.com/office/drawing/2014/main" id="{9D7B120D-680C-4AC9-A263-A7DE0F5F1F7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9" name="Freeform 21">
              <a:extLst>
                <a:ext uri="{FF2B5EF4-FFF2-40B4-BE49-F238E27FC236}">
                  <a16:creationId xmlns:a16="http://schemas.microsoft.com/office/drawing/2014/main" id="{DC8A9F99-D409-4E13-8D58-6A34BE714D2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0" name="Freeform 22">
              <a:extLst>
                <a:ext uri="{FF2B5EF4-FFF2-40B4-BE49-F238E27FC236}">
                  <a16:creationId xmlns:a16="http://schemas.microsoft.com/office/drawing/2014/main" id="{EB955E41-680C-44AA-B602-C1A69E951E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1" name="Freeform 23">
              <a:extLst>
                <a:ext uri="{FF2B5EF4-FFF2-40B4-BE49-F238E27FC236}">
                  <a16:creationId xmlns:a16="http://schemas.microsoft.com/office/drawing/2014/main" id="{332ED336-B831-4A24-9181-CC63707A4E1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2" name="Freeform 24">
              <a:extLst>
                <a:ext uri="{FF2B5EF4-FFF2-40B4-BE49-F238E27FC236}">
                  <a16:creationId xmlns:a16="http://schemas.microsoft.com/office/drawing/2014/main" id="{1A8B6B8C-5265-4AD1-9A67-B3CFFF4A9C3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3" name="Freeform 25">
              <a:extLst>
                <a:ext uri="{FF2B5EF4-FFF2-40B4-BE49-F238E27FC236}">
                  <a16:creationId xmlns:a16="http://schemas.microsoft.com/office/drawing/2014/main" id="{9E8ED6FD-8796-48CB-98ED-0E729E16BF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4" name="Freeform 26">
              <a:extLst>
                <a:ext uri="{FF2B5EF4-FFF2-40B4-BE49-F238E27FC236}">
                  <a16:creationId xmlns:a16="http://schemas.microsoft.com/office/drawing/2014/main" id="{DE668E67-2522-4B6B-A8BF-C3CD36F891D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5" name="Freeform 27">
              <a:extLst>
                <a:ext uri="{FF2B5EF4-FFF2-40B4-BE49-F238E27FC236}">
                  <a16:creationId xmlns:a16="http://schemas.microsoft.com/office/drawing/2014/main" id="{B2474CAA-635F-43E4-AFFF-B24637DC6F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6" name="Freeform 28">
              <a:extLst>
                <a:ext uri="{FF2B5EF4-FFF2-40B4-BE49-F238E27FC236}">
                  <a16:creationId xmlns:a16="http://schemas.microsoft.com/office/drawing/2014/main" id="{1C1B778D-83CB-443C-B463-7EE26603E1D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7" name="Freeform 29">
              <a:extLst>
                <a:ext uri="{FF2B5EF4-FFF2-40B4-BE49-F238E27FC236}">
                  <a16:creationId xmlns:a16="http://schemas.microsoft.com/office/drawing/2014/main" id="{654DEAB4-B194-4182-A7BE-E247F19AAE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8" name="Freeform 30">
              <a:extLst>
                <a:ext uri="{FF2B5EF4-FFF2-40B4-BE49-F238E27FC236}">
                  <a16:creationId xmlns:a16="http://schemas.microsoft.com/office/drawing/2014/main" id="{D8E3CE4C-0C48-485B-8EA0-B036FCC3333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9" name="Freeform 31">
              <a:extLst>
                <a:ext uri="{FF2B5EF4-FFF2-40B4-BE49-F238E27FC236}">
                  <a16:creationId xmlns:a16="http://schemas.microsoft.com/office/drawing/2014/main" id="{7958BBBD-B721-4DA1-8764-D8188EB706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0" name="Freeform 32">
              <a:extLst>
                <a:ext uri="{FF2B5EF4-FFF2-40B4-BE49-F238E27FC236}">
                  <a16:creationId xmlns:a16="http://schemas.microsoft.com/office/drawing/2014/main" id="{23180B75-7F19-41E5-A4C3-9096FF7D19E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1" name="Rectangle 33">
              <a:extLst>
                <a:ext uri="{FF2B5EF4-FFF2-40B4-BE49-F238E27FC236}">
                  <a16:creationId xmlns:a16="http://schemas.microsoft.com/office/drawing/2014/main" id="{57F706CF-8096-494C-A6E1-5BE7F62306F6}"/>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02" name="Freeform 34">
              <a:extLst>
                <a:ext uri="{FF2B5EF4-FFF2-40B4-BE49-F238E27FC236}">
                  <a16:creationId xmlns:a16="http://schemas.microsoft.com/office/drawing/2014/main" id="{8B4065A5-6701-492B-BE7F-9E00FE6156D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3" name="Freeform 35">
              <a:extLst>
                <a:ext uri="{FF2B5EF4-FFF2-40B4-BE49-F238E27FC236}">
                  <a16:creationId xmlns:a16="http://schemas.microsoft.com/office/drawing/2014/main" id="{66E06571-DDD0-47CB-97CF-FF84324673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4" name="Freeform 36">
              <a:extLst>
                <a:ext uri="{FF2B5EF4-FFF2-40B4-BE49-F238E27FC236}">
                  <a16:creationId xmlns:a16="http://schemas.microsoft.com/office/drawing/2014/main" id="{50F0D75F-DE36-46A5-8FEB-00CF9D01A5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5" name="Freeform 37">
              <a:extLst>
                <a:ext uri="{FF2B5EF4-FFF2-40B4-BE49-F238E27FC236}">
                  <a16:creationId xmlns:a16="http://schemas.microsoft.com/office/drawing/2014/main" id="{C7AF11B9-2298-41D7-9878-99E19E8274F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6" name="Freeform 38">
              <a:extLst>
                <a:ext uri="{FF2B5EF4-FFF2-40B4-BE49-F238E27FC236}">
                  <a16:creationId xmlns:a16="http://schemas.microsoft.com/office/drawing/2014/main" id="{7B43B683-4229-4623-A504-56FE6CCB55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7" name="Freeform 39">
              <a:extLst>
                <a:ext uri="{FF2B5EF4-FFF2-40B4-BE49-F238E27FC236}">
                  <a16:creationId xmlns:a16="http://schemas.microsoft.com/office/drawing/2014/main" id="{7B4CC276-9BB9-4394-A369-F7DB2BD8E8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8" name="Freeform 40">
              <a:extLst>
                <a:ext uri="{FF2B5EF4-FFF2-40B4-BE49-F238E27FC236}">
                  <a16:creationId xmlns:a16="http://schemas.microsoft.com/office/drawing/2014/main" id="{98010162-18EE-455C-AABD-0B715C2BBFD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9" name="Freeform 41">
              <a:extLst>
                <a:ext uri="{FF2B5EF4-FFF2-40B4-BE49-F238E27FC236}">
                  <a16:creationId xmlns:a16="http://schemas.microsoft.com/office/drawing/2014/main" id="{5950D288-22B2-4286-B4FB-D6665C103E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0" name="Freeform 42">
              <a:extLst>
                <a:ext uri="{FF2B5EF4-FFF2-40B4-BE49-F238E27FC236}">
                  <a16:creationId xmlns:a16="http://schemas.microsoft.com/office/drawing/2014/main" id="{E0A686CA-B0EF-4B0C-B69B-E715EA3E54E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1" name="Freeform 43">
              <a:extLst>
                <a:ext uri="{FF2B5EF4-FFF2-40B4-BE49-F238E27FC236}">
                  <a16:creationId xmlns:a16="http://schemas.microsoft.com/office/drawing/2014/main" id="{75D61EE6-C405-433B-AEC8-6241D54720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2" name="Freeform 44">
              <a:extLst>
                <a:ext uri="{FF2B5EF4-FFF2-40B4-BE49-F238E27FC236}">
                  <a16:creationId xmlns:a16="http://schemas.microsoft.com/office/drawing/2014/main" id="{4C718553-7221-4BFF-AFEE-64E166C6A82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3" name="Rectangle 45">
              <a:extLst>
                <a:ext uri="{FF2B5EF4-FFF2-40B4-BE49-F238E27FC236}">
                  <a16:creationId xmlns:a16="http://schemas.microsoft.com/office/drawing/2014/main" id="{9F00A845-A7BB-4253-8C15-0FF3D05980E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14" name="Freeform 46">
              <a:extLst>
                <a:ext uri="{FF2B5EF4-FFF2-40B4-BE49-F238E27FC236}">
                  <a16:creationId xmlns:a16="http://schemas.microsoft.com/office/drawing/2014/main" id="{53476DBF-E7E4-46E9-AAF2-8810E14EEC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5" name="Freeform 47">
              <a:extLst>
                <a:ext uri="{FF2B5EF4-FFF2-40B4-BE49-F238E27FC236}">
                  <a16:creationId xmlns:a16="http://schemas.microsoft.com/office/drawing/2014/main" id="{4F608C86-9940-444C-B200-155DF4E02B6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6" name="Freeform 48">
              <a:extLst>
                <a:ext uri="{FF2B5EF4-FFF2-40B4-BE49-F238E27FC236}">
                  <a16:creationId xmlns:a16="http://schemas.microsoft.com/office/drawing/2014/main" id="{BB49A08B-2E6F-4B8C-8F61-6869B069BA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7" name="Freeform 49">
              <a:extLst>
                <a:ext uri="{FF2B5EF4-FFF2-40B4-BE49-F238E27FC236}">
                  <a16:creationId xmlns:a16="http://schemas.microsoft.com/office/drawing/2014/main" id="{03A08195-C526-497F-89D0-566E91704B6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8" name="Freeform 50">
              <a:extLst>
                <a:ext uri="{FF2B5EF4-FFF2-40B4-BE49-F238E27FC236}">
                  <a16:creationId xmlns:a16="http://schemas.microsoft.com/office/drawing/2014/main" id="{235FDAAF-2063-40C9-BE1C-7E116C8A30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9" name="Freeform 51">
              <a:extLst>
                <a:ext uri="{FF2B5EF4-FFF2-40B4-BE49-F238E27FC236}">
                  <a16:creationId xmlns:a16="http://schemas.microsoft.com/office/drawing/2014/main" id="{2EAF15FA-570E-412B-992B-CAAB833844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0" name="Freeform 52">
              <a:extLst>
                <a:ext uri="{FF2B5EF4-FFF2-40B4-BE49-F238E27FC236}">
                  <a16:creationId xmlns:a16="http://schemas.microsoft.com/office/drawing/2014/main" id="{91FCA14D-FA3E-44C1-B8CB-8C8B730486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1" name="Freeform 53">
              <a:extLst>
                <a:ext uri="{FF2B5EF4-FFF2-40B4-BE49-F238E27FC236}">
                  <a16:creationId xmlns:a16="http://schemas.microsoft.com/office/drawing/2014/main" id="{A889215B-3708-4985-A1D7-42A99B3575C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2" name="Freeform 54">
              <a:extLst>
                <a:ext uri="{FF2B5EF4-FFF2-40B4-BE49-F238E27FC236}">
                  <a16:creationId xmlns:a16="http://schemas.microsoft.com/office/drawing/2014/main" id="{5C58C66E-AFD4-4A37-9646-FF8A511A6C1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3" name="Freeform 55">
              <a:extLst>
                <a:ext uri="{FF2B5EF4-FFF2-40B4-BE49-F238E27FC236}">
                  <a16:creationId xmlns:a16="http://schemas.microsoft.com/office/drawing/2014/main" id="{F99DC7ED-E983-4ACA-B702-727C2A5939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4" name="Freeform 56">
              <a:extLst>
                <a:ext uri="{FF2B5EF4-FFF2-40B4-BE49-F238E27FC236}">
                  <a16:creationId xmlns:a16="http://schemas.microsoft.com/office/drawing/2014/main" id="{918FC910-5BDA-49AE-95A5-774012D2D60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5" name="Freeform 57">
              <a:extLst>
                <a:ext uri="{FF2B5EF4-FFF2-40B4-BE49-F238E27FC236}">
                  <a16:creationId xmlns:a16="http://schemas.microsoft.com/office/drawing/2014/main" id="{AA1E286C-EECB-46DC-9505-501CCDD8B8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6" name="Freeform 58">
              <a:extLst>
                <a:ext uri="{FF2B5EF4-FFF2-40B4-BE49-F238E27FC236}">
                  <a16:creationId xmlns:a16="http://schemas.microsoft.com/office/drawing/2014/main" id="{A838D816-F9F3-4AB2-92C6-1F986D0BC03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sp>
        <p:nvSpPr>
          <p:cNvPr id="2" name="Title 1">
            <a:extLst>
              <a:ext uri="{FF2B5EF4-FFF2-40B4-BE49-F238E27FC236}">
                <a16:creationId xmlns:a16="http://schemas.microsoft.com/office/drawing/2014/main" id="{3D159B55-043A-831C-1AC7-C2E7A0F86622}"/>
              </a:ext>
            </a:extLst>
          </p:cNvPr>
          <p:cNvSpPr>
            <a:spLocks noGrp="1"/>
          </p:cNvSpPr>
          <p:nvPr>
            <p:ph type="title"/>
          </p:nvPr>
        </p:nvSpPr>
        <p:spPr>
          <a:xfrm>
            <a:off x="1617233" y="4539573"/>
            <a:ext cx="8957534" cy="1182838"/>
          </a:xfrm>
        </p:spPr>
        <p:txBody>
          <a:bodyPr vert="horz" lIns="91440" tIns="45720" rIns="91440" bIns="45720" rtlCol="0" anchor="b">
            <a:normAutofit/>
          </a:bodyPr>
          <a:lstStyle/>
          <a:p>
            <a:pPr algn="ctr"/>
            <a:r>
              <a:rPr lang="en-US" sz="4800">
                <a:solidFill>
                  <a:srgbClr val="FFFFFF"/>
                </a:solidFill>
              </a:rPr>
              <a:t>Picking Hyperparameters</a:t>
            </a:r>
          </a:p>
        </p:txBody>
      </p:sp>
      <p:sp useBgFill="1">
        <p:nvSpPr>
          <p:cNvPr id="128" name="Round Diagonal Corner Rectangle 6">
            <a:extLst>
              <a:ext uri="{FF2B5EF4-FFF2-40B4-BE49-F238E27FC236}">
                <a16:creationId xmlns:a16="http://schemas.microsoft.com/office/drawing/2014/main" id="{4683B8BC-85C4-41F2-9CD3-B074823B6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974" y="639965"/>
            <a:ext cx="10879991" cy="3598548"/>
          </a:xfrm>
          <a:prstGeom prst="round2DiagRect">
            <a:avLst>
              <a:gd name="adj1" fmla="val 9529"/>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Diagram&#10;&#10;Description automatically generated">
            <a:extLst>
              <a:ext uri="{FF2B5EF4-FFF2-40B4-BE49-F238E27FC236}">
                <a16:creationId xmlns:a16="http://schemas.microsoft.com/office/drawing/2014/main" id="{D5AE9142-E281-7029-22AD-63D477D5C830}"/>
              </a:ext>
            </a:extLst>
          </p:cNvPr>
          <p:cNvPicPr>
            <a:picLocks noChangeAspect="1"/>
          </p:cNvPicPr>
          <p:nvPr/>
        </p:nvPicPr>
        <p:blipFill>
          <a:blip r:embed="rId3"/>
          <a:stretch>
            <a:fillRect/>
          </a:stretch>
        </p:blipFill>
        <p:spPr>
          <a:xfrm>
            <a:off x="3981617" y="951493"/>
            <a:ext cx="4250705" cy="2975493"/>
          </a:xfrm>
          <a:prstGeom prst="rect">
            <a:avLst/>
          </a:prstGeom>
        </p:spPr>
      </p:pic>
    </p:spTree>
    <p:extLst>
      <p:ext uri="{BB962C8B-B14F-4D97-AF65-F5344CB8AC3E}">
        <p14:creationId xmlns:p14="http://schemas.microsoft.com/office/powerpoint/2010/main" val="3374630981"/>
      </p:ext>
    </p:extLst>
  </p:cSld>
  <p:clrMapOvr>
    <a:overrideClrMapping bg1="lt1" tx1="dk1" bg2="lt2" tx2="dk2" accent1="accent1" accent2="accent2" accent3="accent3" accent4="accent4" accent5="accent5" accent6="accent6" hlink="hlink" folHlink="folHlink"/>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1DB1F-3C15-EC14-4E82-ACF9B39E5809}"/>
              </a:ext>
            </a:extLst>
          </p:cNvPr>
          <p:cNvSpPr>
            <a:spLocks noGrp="1"/>
          </p:cNvSpPr>
          <p:nvPr>
            <p:ph type="title"/>
          </p:nvPr>
        </p:nvSpPr>
        <p:spPr>
          <a:xfrm>
            <a:off x="5270066" y="1122363"/>
            <a:ext cx="5397933" cy="2387600"/>
          </a:xfrm>
        </p:spPr>
        <p:txBody>
          <a:bodyPr vert="horz" lIns="91440" tIns="45720" rIns="91440" bIns="45720" rtlCol="0" anchor="b">
            <a:normAutofit/>
          </a:bodyPr>
          <a:lstStyle/>
          <a:p>
            <a:r>
              <a:rPr lang="en-US" sz="4800" dirty="0"/>
              <a:t>CODE Backpropagation</a:t>
            </a:r>
          </a:p>
        </p:txBody>
      </p:sp>
      <p:pic>
        <p:nvPicPr>
          <p:cNvPr id="4" name="Picture 3" descr="Complex maths formulae on a blackboard">
            <a:extLst>
              <a:ext uri="{FF2B5EF4-FFF2-40B4-BE49-F238E27FC236}">
                <a16:creationId xmlns:a16="http://schemas.microsoft.com/office/drawing/2014/main" id="{D4BE1549-7855-A7E0-6878-A175B78354AB}"/>
              </a:ext>
            </a:extLst>
          </p:cNvPr>
          <p:cNvPicPr>
            <a:picLocks noChangeAspect="1"/>
          </p:cNvPicPr>
          <p:nvPr/>
        </p:nvPicPr>
        <p:blipFill rotWithShape="1">
          <a:blip r:embed="rId2"/>
          <a:srcRect l="32290" r="18366" b="-1"/>
          <a:stretch/>
        </p:blipFill>
        <p:spPr>
          <a:xfrm>
            <a:off x="-5597" y="10"/>
            <a:ext cx="4635583" cy="6857990"/>
          </a:xfrm>
          <a:prstGeom prst="rect">
            <a:avLst/>
          </a:prstGeom>
        </p:spPr>
      </p:pic>
    </p:spTree>
    <p:extLst>
      <p:ext uri="{BB962C8B-B14F-4D97-AF65-F5344CB8AC3E}">
        <p14:creationId xmlns:p14="http://schemas.microsoft.com/office/powerpoint/2010/main" val="3239097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9" name="Picture 2">
            <a:extLst>
              <a:ext uri="{FF2B5EF4-FFF2-40B4-BE49-F238E27FC236}">
                <a16:creationId xmlns:a16="http://schemas.microsoft.com/office/drawing/2014/main" id="{678E285C-BE9E-45B7-A3EE-B9792DAE991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grpSp>
        <p:nvGrpSpPr>
          <p:cNvPr id="11" name="Group 10">
            <a:extLst>
              <a:ext uri="{FF2B5EF4-FFF2-40B4-BE49-F238E27FC236}">
                <a16:creationId xmlns:a16="http://schemas.microsoft.com/office/drawing/2014/main" id="{AB86F577-8905-4B21-8AF3-C1BB3433775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a:extLst>
                <a:ext uri="{FF2B5EF4-FFF2-40B4-BE49-F238E27FC236}">
                  <a16:creationId xmlns:a16="http://schemas.microsoft.com/office/drawing/2014/main" id="{D2F1CFF3-A579-4D24-B5F9-1C71BA6FE5E8}"/>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3" name="Freeform 6">
              <a:extLst>
                <a:ext uri="{FF2B5EF4-FFF2-40B4-BE49-F238E27FC236}">
                  <a16:creationId xmlns:a16="http://schemas.microsoft.com/office/drawing/2014/main" id="{57601B50-7EB1-43FA-8360-4297BCD7632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 name="Freeform 7">
              <a:extLst>
                <a:ext uri="{FF2B5EF4-FFF2-40B4-BE49-F238E27FC236}">
                  <a16:creationId xmlns:a16="http://schemas.microsoft.com/office/drawing/2014/main" id="{60BD8B7A-CD01-4638-A2C9-299AC68B9B9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 name="Rectangle 8">
              <a:extLst>
                <a:ext uri="{FF2B5EF4-FFF2-40B4-BE49-F238E27FC236}">
                  <a16:creationId xmlns:a16="http://schemas.microsoft.com/office/drawing/2014/main" id="{095B58F9-6C29-48BE-9DA6-38550805212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6" name="Freeform 9">
              <a:extLst>
                <a:ext uri="{FF2B5EF4-FFF2-40B4-BE49-F238E27FC236}">
                  <a16:creationId xmlns:a16="http://schemas.microsoft.com/office/drawing/2014/main" id="{0C84674F-2E8A-4B70-B801-00722CDD581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 name="Freeform 10">
              <a:extLst>
                <a:ext uri="{FF2B5EF4-FFF2-40B4-BE49-F238E27FC236}">
                  <a16:creationId xmlns:a16="http://schemas.microsoft.com/office/drawing/2014/main" id="{34F320BB-D6A9-45FE-8556-498B763B1E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 name="Freeform 11">
              <a:extLst>
                <a:ext uri="{FF2B5EF4-FFF2-40B4-BE49-F238E27FC236}">
                  <a16:creationId xmlns:a16="http://schemas.microsoft.com/office/drawing/2014/main" id="{5493D54A-532A-46ED-AF63-A0A54818EF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9" name="Freeform 12">
              <a:extLst>
                <a:ext uri="{FF2B5EF4-FFF2-40B4-BE49-F238E27FC236}">
                  <a16:creationId xmlns:a16="http://schemas.microsoft.com/office/drawing/2014/main" id="{EAF2EDFA-9C0B-44E2-B4BB-312B58BCA8E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 name="Freeform 13">
              <a:extLst>
                <a:ext uri="{FF2B5EF4-FFF2-40B4-BE49-F238E27FC236}">
                  <a16:creationId xmlns:a16="http://schemas.microsoft.com/office/drawing/2014/main" id="{A3641113-CE35-42A4-B605-41BC06BF4F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 name="Freeform 14">
              <a:extLst>
                <a:ext uri="{FF2B5EF4-FFF2-40B4-BE49-F238E27FC236}">
                  <a16:creationId xmlns:a16="http://schemas.microsoft.com/office/drawing/2014/main" id="{DA2E5B2C-BAC4-4440-9B7E-F38783197A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 name="Freeform 15">
              <a:extLst>
                <a:ext uri="{FF2B5EF4-FFF2-40B4-BE49-F238E27FC236}">
                  <a16:creationId xmlns:a16="http://schemas.microsoft.com/office/drawing/2014/main" id="{D8A506DF-2E53-42C9-94BE-B98E32E0578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3" name="Freeform 16">
              <a:extLst>
                <a:ext uri="{FF2B5EF4-FFF2-40B4-BE49-F238E27FC236}">
                  <a16:creationId xmlns:a16="http://schemas.microsoft.com/office/drawing/2014/main" id="{12934FF8-5F70-40BF-BBB6-5EB941FB9BD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 name="Freeform 17">
              <a:extLst>
                <a:ext uri="{FF2B5EF4-FFF2-40B4-BE49-F238E27FC236}">
                  <a16:creationId xmlns:a16="http://schemas.microsoft.com/office/drawing/2014/main" id="{8EB3FB08-D01D-4E24-BE40-C16269DF62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5" name="Freeform 18">
              <a:extLst>
                <a:ext uri="{FF2B5EF4-FFF2-40B4-BE49-F238E27FC236}">
                  <a16:creationId xmlns:a16="http://schemas.microsoft.com/office/drawing/2014/main" id="{D24E50D7-2753-4169-AD51-C106DA1B7A2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6" name="Freeform 19">
              <a:extLst>
                <a:ext uri="{FF2B5EF4-FFF2-40B4-BE49-F238E27FC236}">
                  <a16:creationId xmlns:a16="http://schemas.microsoft.com/office/drawing/2014/main" id="{DF94B7E0-D9B6-4096-94D0-18D3AC0EF6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7" name="Freeform 20">
              <a:extLst>
                <a:ext uri="{FF2B5EF4-FFF2-40B4-BE49-F238E27FC236}">
                  <a16:creationId xmlns:a16="http://schemas.microsoft.com/office/drawing/2014/main" id="{EBC05ADE-BBA2-4387-B005-3196E2E1982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8" name="Freeform 21">
              <a:extLst>
                <a:ext uri="{FF2B5EF4-FFF2-40B4-BE49-F238E27FC236}">
                  <a16:creationId xmlns:a16="http://schemas.microsoft.com/office/drawing/2014/main" id="{BBED1CEE-14D2-442F-AB08-401ABE3EFBD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9" name="Freeform 22">
              <a:extLst>
                <a:ext uri="{FF2B5EF4-FFF2-40B4-BE49-F238E27FC236}">
                  <a16:creationId xmlns:a16="http://schemas.microsoft.com/office/drawing/2014/main" id="{4F6574C0-78E8-49EA-84BC-EE9D55707F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0" name="Freeform 23">
              <a:extLst>
                <a:ext uri="{FF2B5EF4-FFF2-40B4-BE49-F238E27FC236}">
                  <a16:creationId xmlns:a16="http://schemas.microsoft.com/office/drawing/2014/main" id="{65BCDB0B-615E-4CA1-AFD5-6B121CB7CEB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1" name="Freeform 24">
              <a:extLst>
                <a:ext uri="{FF2B5EF4-FFF2-40B4-BE49-F238E27FC236}">
                  <a16:creationId xmlns:a16="http://schemas.microsoft.com/office/drawing/2014/main" id="{40627863-B7FC-44D1-9E53-E728FFF675A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2" name="Freeform 25">
              <a:extLst>
                <a:ext uri="{FF2B5EF4-FFF2-40B4-BE49-F238E27FC236}">
                  <a16:creationId xmlns:a16="http://schemas.microsoft.com/office/drawing/2014/main" id="{52FD6F8C-3AF1-487E-91F4-6E55146F1F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3" name="Freeform 26">
              <a:extLst>
                <a:ext uri="{FF2B5EF4-FFF2-40B4-BE49-F238E27FC236}">
                  <a16:creationId xmlns:a16="http://schemas.microsoft.com/office/drawing/2014/main" id="{50323CF3-93CB-4E03-95C0-B180BB87A8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4" name="Freeform 27">
              <a:extLst>
                <a:ext uri="{FF2B5EF4-FFF2-40B4-BE49-F238E27FC236}">
                  <a16:creationId xmlns:a16="http://schemas.microsoft.com/office/drawing/2014/main" id="{EB47D82F-CF1B-47E6-9FA2-F3A9C5F945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5" name="Freeform 28">
              <a:extLst>
                <a:ext uri="{FF2B5EF4-FFF2-40B4-BE49-F238E27FC236}">
                  <a16:creationId xmlns:a16="http://schemas.microsoft.com/office/drawing/2014/main" id="{0606708F-F2D4-4678-8ED2-39041BC64D7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6" name="Freeform 29">
              <a:extLst>
                <a:ext uri="{FF2B5EF4-FFF2-40B4-BE49-F238E27FC236}">
                  <a16:creationId xmlns:a16="http://schemas.microsoft.com/office/drawing/2014/main" id="{D7EB95B4-15E4-433D-B36F-21FF341AD9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7" name="Freeform 30">
              <a:extLst>
                <a:ext uri="{FF2B5EF4-FFF2-40B4-BE49-F238E27FC236}">
                  <a16:creationId xmlns:a16="http://schemas.microsoft.com/office/drawing/2014/main" id="{500A541B-4C75-497C-A489-097ED29964F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8" name="Freeform 31">
              <a:extLst>
                <a:ext uri="{FF2B5EF4-FFF2-40B4-BE49-F238E27FC236}">
                  <a16:creationId xmlns:a16="http://schemas.microsoft.com/office/drawing/2014/main" id="{5789326F-12A4-48B8-B0ED-A6A2AE0C27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9" name="Freeform 32">
              <a:extLst>
                <a:ext uri="{FF2B5EF4-FFF2-40B4-BE49-F238E27FC236}">
                  <a16:creationId xmlns:a16="http://schemas.microsoft.com/office/drawing/2014/main" id="{25FA672E-2B65-477F-AA75-6261CE652F2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0" name="Rectangle 33">
              <a:extLst>
                <a:ext uri="{FF2B5EF4-FFF2-40B4-BE49-F238E27FC236}">
                  <a16:creationId xmlns:a16="http://schemas.microsoft.com/office/drawing/2014/main" id="{BB09AF8D-E68B-499C-B9F5-2F365813D3C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41" name="Freeform 34">
              <a:extLst>
                <a:ext uri="{FF2B5EF4-FFF2-40B4-BE49-F238E27FC236}">
                  <a16:creationId xmlns:a16="http://schemas.microsoft.com/office/drawing/2014/main" id="{7991AEAD-B5F3-47BA-9F1B-86C16A84AD3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2" name="Freeform 35">
              <a:extLst>
                <a:ext uri="{FF2B5EF4-FFF2-40B4-BE49-F238E27FC236}">
                  <a16:creationId xmlns:a16="http://schemas.microsoft.com/office/drawing/2014/main" id="{19A85F58-4C3A-4388-B55C-2329EEAECF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3" name="Freeform 36">
              <a:extLst>
                <a:ext uri="{FF2B5EF4-FFF2-40B4-BE49-F238E27FC236}">
                  <a16:creationId xmlns:a16="http://schemas.microsoft.com/office/drawing/2014/main" id="{05652F38-94D9-41B7-A699-7E8F0C78D8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4" name="Freeform 37">
              <a:extLst>
                <a:ext uri="{FF2B5EF4-FFF2-40B4-BE49-F238E27FC236}">
                  <a16:creationId xmlns:a16="http://schemas.microsoft.com/office/drawing/2014/main" id="{3C043852-C250-4518-BB89-C91A349171D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5" name="Freeform 38">
              <a:extLst>
                <a:ext uri="{FF2B5EF4-FFF2-40B4-BE49-F238E27FC236}">
                  <a16:creationId xmlns:a16="http://schemas.microsoft.com/office/drawing/2014/main" id="{0CAB9A07-ECF2-416C-8528-F75DACB138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6" name="Freeform 39">
              <a:extLst>
                <a:ext uri="{FF2B5EF4-FFF2-40B4-BE49-F238E27FC236}">
                  <a16:creationId xmlns:a16="http://schemas.microsoft.com/office/drawing/2014/main" id="{904A314C-A829-4AA6-92E2-529BCCF95C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7" name="Freeform 40">
              <a:extLst>
                <a:ext uri="{FF2B5EF4-FFF2-40B4-BE49-F238E27FC236}">
                  <a16:creationId xmlns:a16="http://schemas.microsoft.com/office/drawing/2014/main" id="{244EE6BA-4569-43ED-9E2E-1FB66201B7E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8" name="Freeform 41">
              <a:extLst>
                <a:ext uri="{FF2B5EF4-FFF2-40B4-BE49-F238E27FC236}">
                  <a16:creationId xmlns:a16="http://schemas.microsoft.com/office/drawing/2014/main" id="{BEB8252E-FB2A-4BB5-BEC6-CA10FF6F7C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9" name="Freeform 42">
              <a:extLst>
                <a:ext uri="{FF2B5EF4-FFF2-40B4-BE49-F238E27FC236}">
                  <a16:creationId xmlns:a16="http://schemas.microsoft.com/office/drawing/2014/main" id="{91414711-C3A4-4E96-854A-DDDEB2F2E3E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0" name="Freeform 43">
              <a:extLst>
                <a:ext uri="{FF2B5EF4-FFF2-40B4-BE49-F238E27FC236}">
                  <a16:creationId xmlns:a16="http://schemas.microsoft.com/office/drawing/2014/main" id="{86815BA8-3055-4B42-98C3-4202FD92E0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1" name="Freeform 44">
              <a:extLst>
                <a:ext uri="{FF2B5EF4-FFF2-40B4-BE49-F238E27FC236}">
                  <a16:creationId xmlns:a16="http://schemas.microsoft.com/office/drawing/2014/main" id="{44457813-E991-44AE-9A83-B7488D1F362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2" name="Rectangle 45">
              <a:extLst>
                <a:ext uri="{FF2B5EF4-FFF2-40B4-BE49-F238E27FC236}">
                  <a16:creationId xmlns:a16="http://schemas.microsoft.com/office/drawing/2014/main" id="{8CE1CF47-A73F-4560-8835-AE1DC51E5CA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53" name="Freeform 46">
              <a:extLst>
                <a:ext uri="{FF2B5EF4-FFF2-40B4-BE49-F238E27FC236}">
                  <a16:creationId xmlns:a16="http://schemas.microsoft.com/office/drawing/2014/main" id="{C2A935E4-AACC-4CB9-995E-D286178873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4" name="Freeform 47">
              <a:extLst>
                <a:ext uri="{FF2B5EF4-FFF2-40B4-BE49-F238E27FC236}">
                  <a16:creationId xmlns:a16="http://schemas.microsoft.com/office/drawing/2014/main" id="{93B5B778-8ACB-4004-932D-BD95997BAEF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5" name="Freeform 48">
              <a:extLst>
                <a:ext uri="{FF2B5EF4-FFF2-40B4-BE49-F238E27FC236}">
                  <a16:creationId xmlns:a16="http://schemas.microsoft.com/office/drawing/2014/main" id="{1434AF34-0919-40AD-84B1-446D4FF2D6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6" name="Freeform 49">
              <a:extLst>
                <a:ext uri="{FF2B5EF4-FFF2-40B4-BE49-F238E27FC236}">
                  <a16:creationId xmlns:a16="http://schemas.microsoft.com/office/drawing/2014/main" id="{29546CF3-6DDD-4073-AB7F-C6E722257A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7" name="Freeform 50">
              <a:extLst>
                <a:ext uri="{FF2B5EF4-FFF2-40B4-BE49-F238E27FC236}">
                  <a16:creationId xmlns:a16="http://schemas.microsoft.com/office/drawing/2014/main" id="{289D46AB-128A-477F-B6C9-F40F115D6CE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8" name="Freeform 51">
              <a:extLst>
                <a:ext uri="{FF2B5EF4-FFF2-40B4-BE49-F238E27FC236}">
                  <a16:creationId xmlns:a16="http://schemas.microsoft.com/office/drawing/2014/main" id="{A7DA7E67-3368-44AD-AACD-EB64AE3487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9" name="Freeform 52">
              <a:extLst>
                <a:ext uri="{FF2B5EF4-FFF2-40B4-BE49-F238E27FC236}">
                  <a16:creationId xmlns:a16="http://schemas.microsoft.com/office/drawing/2014/main" id="{78BB1152-AB85-4AD8-BBA1-07CEA1F508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0" name="Freeform 53">
              <a:extLst>
                <a:ext uri="{FF2B5EF4-FFF2-40B4-BE49-F238E27FC236}">
                  <a16:creationId xmlns:a16="http://schemas.microsoft.com/office/drawing/2014/main" id="{A982E7F2-DD68-4093-B9C5-3E42B475AB4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1" name="Freeform 54">
              <a:extLst>
                <a:ext uri="{FF2B5EF4-FFF2-40B4-BE49-F238E27FC236}">
                  <a16:creationId xmlns:a16="http://schemas.microsoft.com/office/drawing/2014/main" id="{A682E224-4CD6-420B-897A-B23D50B82ED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2" name="Freeform 55">
              <a:extLst>
                <a:ext uri="{FF2B5EF4-FFF2-40B4-BE49-F238E27FC236}">
                  <a16:creationId xmlns:a16="http://schemas.microsoft.com/office/drawing/2014/main" id="{31B90F10-06CD-480E-8D35-6E0FFFB894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3" name="Freeform 56">
              <a:extLst>
                <a:ext uri="{FF2B5EF4-FFF2-40B4-BE49-F238E27FC236}">
                  <a16:creationId xmlns:a16="http://schemas.microsoft.com/office/drawing/2014/main" id="{7BC977DB-69B0-4D8D-B77C-E1127EC4172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4" name="Freeform 57">
              <a:extLst>
                <a:ext uri="{FF2B5EF4-FFF2-40B4-BE49-F238E27FC236}">
                  <a16:creationId xmlns:a16="http://schemas.microsoft.com/office/drawing/2014/main" id="{24127454-3FCB-41D6-ACFB-81D7E05A79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5" name="Freeform 58">
              <a:extLst>
                <a:ext uri="{FF2B5EF4-FFF2-40B4-BE49-F238E27FC236}">
                  <a16:creationId xmlns:a16="http://schemas.microsoft.com/office/drawing/2014/main" id="{7AA80D42-B8A8-475B-ADBF-99719CE9FE5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sp>
        <p:nvSpPr>
          <p:cNvPr id="2" name="Title 1">
            <a:extLst>
              <a:ext uri="{FF2B5EF4-FFF2-40B4-BE49-F238E27FC236}">
                <a16:creationId xmlns:a16="http://schemas.microsoft.com/office/drawing/2014/main" id="{75375139-E188-7C19-7CE4-A3E2ABB850BC}"/>
              </a:ext>
            </a:extLst>
          </p:cNvPr>
          <p:cNvSpPr>
            <a:spLocks noGrp="1"/>
          </p:cNvSpPr>
          <p:nvPr>
            <p:ph type="title"/>
          </p:nvPr>
        </p:nvSpPr>
        <p:spPr>
          <a:xfrm>
            <a:off x="5291668" y="1215496"/>
            <a:ext cx="5367866" cy="2387600"/>
          </a:xfrm>
        </p:spPr>
        <p:txBody>
          <a:bodyPr vert="horz" lIns="91440" tIns="45720" rIns="91440" bIns="45720" rtlCol="0" anchor="b">
            <a:normAutofit/>
          </a:bodyPr>
          <a:lstStyle/>
          <a:p>
            <a:r>
              <a:rPr lang="en-US" sz="4400"/>
              <a:t>Thank you</a:t>
            </a:r>
          </a:p>
        </p:txBody>
      </p:sp>
      <p:pic>
        <p:nvPicPr>
          <p:cNvPr id="6" name="Graphic 5" descr="Smiling Face with No Fill">
            <a:extLst>
              <a:ext uri="{FF2B5EF4-FFF2-40B4-BE49-F238E27FC236}">
                <a16:creationId xmlns:a16="http://schemas.microsoft.com/office/drawing/2014/main" id="{0AAD2C98-BCAD-7232-FCE7-1F75992FA80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319503" y="1539186"/>
            <a:ext cx="3525628" cy="3525628"/>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Tree>
    <p:extLst>
      <p:ext uri="{BB962C8B-B14F-4D97-AF65-F5344CB8AC3E}">
        <p14:creationId xmlns:p14="http://schemas.microsoft.com/office/powerpoint/2010/main" val="29483172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28F177-C3BD-F820-C577-BF49B88E91A4}"/>
              </a:ext>
            </a:extLst>
          </p:cNvPr>
          <p:cNvSpPr>
            <a:spLocks noGrp="1"/>
          </p:cNvSpPr>
          <p:nvPr>
            <p:ph type="title"/>
          </p:nvPr>
        </p:nvSpPr>
        <p:spPr>
          <a:xfrm>
            <a:off x="1141413" y="618518"/>
            <a:ext cx="4459286" cy="1478570"/>
          </a:xfrm>
        </p:spPr>
        <p:txBody>
          <a:bodyPr>
            <a:normAutofit/>
          </a:bodyPr>
          <a:lstStyle/>
          <a:p>
            <a:r>
              <a:rPr lang="en-US" sz="3200" dirty="0"/>
              <a:t>Materials for following along…</a:t>
            </a:r>
          </a:p>
        </p:txBody>
      </p:sp>
      <p:sp>
        <p:nvSpPr>
          <p:cNvPr id="3" name="Content Placeholder 2">
            <a:extLst>
              <a:ext uri="{FF2B5EF4-FFF2-40B4-BE49-F238E27FC236}">
                <a16:creationId xmlns:a16="http://schemas.microsoft.com/office/drawing/2014/main" id="{7B8CFF51-1B03-7E29-6923-A56C08F17ED6}"/>
              </a:ext>
            </a:extLst>
          </p:cNvPr>
          <p:cNvSpPr>
            <a:spLocks noGrp="1"/>
          </p:cNvSpPr>
          <p:nvPr>
            <p:ph idx="1"/>
          </p:nvPr>
        </p:nvSpPr>
        <p:spPr>
          <a:xfrm>
            <a:off x="1141412" y="2249487"/>
            <a:ext cx="4459287" cy="3965046"/>
          </a:xfrm>
        </p:spPr>
        <p:txBody>
          <a:bodyPr>
            <a:normAutofit/>
          </a:bodyPr>
          <a:lstStyle/>
          <a:p>
            <a:pPr marL="0" indent="0">
              <a:buNone/>
            </a:pPr>
            <a:r>
              <a:rPr lang="en-US" sz="2000" dirty="0"/>
              <a:t>How to Follow Along:</a:t>
            </a:r>
          </a:p>
          <a:p>
            <a:pPr>
              <a:buFontTx/>
              <a:buChar char="-"/>
            </a:pPr>
            <a:r>
              <a:rPr lang="en-US" sz="2000" dirty="0"/>
              <a:t>Use any laptop</a:t>
            </a:r>
          </a:p>
          <a:p>
            <a:pPr>
              <a:buFontTx/>
              <a:buChar char="-"/>
            </a:pPr>
            <a:r>
              <a:rPr lang="en-US" sz="2000" dirty="0"/>
              <a:t>Python 3.7 or later</a:t>
            </a:r>
          </a:p>
          <a:p>
            <a:pPr>
              <a:buFontTx/>
              <a:buChar char="-"/>
            </a:pPr>
            <a:r>
              <a:rPr lang="en-US" sz="2000" dirty="0" err="1"/>
              <a:t>Numpy</a:t>
            </a:r>
            <a:r>
              <a:rPr lang="en-US" sz="2000" dirty="0"/>
              <a:t> v1.15.0 or later</a:t>
            </a:r>
          </a:p>
          <a:p>
            <a:pPr>
              <a:buFontTx/>
              <a:buChar char="-"/>
            </a:pPr>
            <a:r>
              <a:rPr lang="en-US" sz="2000" dirty="0"/>
              <a:t>No Experience required</a:t>
            </a:r>
          </a:p>
          <a:p>
            <a:pPr marL="0" indent="0">
              <a:buNone/>
            </a:pPr>
            <a:r>
              <a:rPr lang="en-US" sz="2000" dirty="0"/>
              <a:t>Book we will be learning from:</a:t>
            </a:r>
          </a:p>
          <a:p>
            <a:pPr marL="0" indent="0">
              <a:buNone/>
            </a:pPr>
            <a:r>
              <a:rPr lang="en-US" sz="2000" dirty="0"/>
              <a:t>- Neural Networks from Scratch in Python (Harrison Kinsley &amp; Daniel </a:t>
            </a:r>
            <a:r>
              <a:rPr lang="en-US" sz="2000" dirty="0" err="1"/>
              <a:t>Kukiela</a:t>
            </a:r>
            <a:r>
              <a:rPr lang="en-US" sz="2000" dirty="0"/>
              <a:t>)</a:t>
            </a:r>
          </a:p>
        </p:txBody>
      </p:sp>
      <p:pic>
        <p:nvPicPr>
          <p:cNvPr id="4" name="Picture 3">
            <a:extLst>
              <a:ext uri="{FF2B5EF4-FFF2-40B4-BE49-F238E27FC236}">
                <a16:creationId xmlns:a16="http://schemas.microsoft.com/office/drawing/2014/main" id="{D70B1321-F37C-E890-7212-A2D70FEB3DE3}"/>
              </a:ext>
            </a:extLst>
          </p:cNvPr>
          <p:cNvPicPr>
            <a:picLocks noChangeAspect="1"/>
          </p:cNvPicPr>
          <p:nvPr/>
        </p:nvPicPr>
        <p:blipFill>
          <a:blip r:embed="rId2"/>
          <a:stretch>
            <a:fillRect/>
          </a:stretch>
        </p:blipFill>
        <p:spPr>
          <a:xfrm>
            <a:off x="6803356" y="618518"/>
            <a:ext cx="4041566" cy="5596015"/>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Tree>
    <p:extLst>
      <p:ext uri="{BB962C8B-B14F-4D97-AF65-F5344CB8AC3E}">
        <p14:creationId xmlns:p14="http://schemas.microsoft.com/office/powerpoint/2010/main" val="11776983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8000"/>
                <a:hueMod val="94000"/>
                <a:satMod val="148000"/>
                <a:lumMod val="150000"/>
              </a:schemeClr>
            </a:gs>
            <a:gs pos="100000">
              <a:schemeClr val="bg2">
                <a:shade val="92000"/>
                <a:hueMod val="104000"/>
                <a:satMod val="140000"/>
                <a:lumMod val="68000"/>
              </a:schemeClr>
            </a:gs>
          </a:gsLst>
          <a:lin ang="5040000" scaled="0"/>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EEF4763-EB4A-4A35-89EB-AD2763B48C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A8B704E-6104-5E42-788A-CBD4F6AA9A0D}"/>
              </a:ext>
            </a:extLst>
          </p:cNvPr>
          <p:cNvSpPr>
            <a:spLocks noGrp="1"/>
          </p:cNvSpPr>
          <p:nvPr>
            <p:ph type="title"/>
          </p:nvPr>
        </p:nvSpPr>
        <p:spPr>
          <a:xfrm>
            <a:off x="1141413" y="618518"/>
            <a:ext cx="9905998" cy="1478570"/>
          </a:xfrm>
        </p:spPr>
        <p:txBody>
          <a:bodyPr>
            <a:normAutofit/>
          </a:bodyPr>
          <a:lstStyle/>
          <a:p>
            <a:r>
              <a:rPr lang="en-US" sz="5000" dirty="0"/>
              <a:t>Big Picture for Today</a:t>
            </a:r>
          </a:p>
        </p:txBody>
      </p:sp>
      <p:graphicFrame>
        <p:nvGraphicFramePr>
          <p:cNvPr id="5" name="Content Placeholder 2">
            <a:extLst>
              <a:ext uri="{FF2B5EF4-FFF2-40B4-BE49-F238E27FC236}">
                <a16:creationId xmlns:a16="http://schemas.microsoft.com/office/drawing/2014/main" id="{751575E3-F775-5541-651D-9FB0447C15E3}"/>
              </a:ext>
            </a:extLst>
          </p:cNvPr>
          <p:cNvGraphicFramePr>
            <a:graphicFrameLocks noGrp="1"/>
          </p:cNvGraphicFramePr>
          <p:nvPr>
            <p:ph idx="1"/>
            <p:extLst>
              <p:ext uri="{D42A27DB-BD31-4B8C-83A1-F6EECF244321}">
                <p14:modId xmlns:p14="http://schemas.microsoft.com/office/powerpoint/2010/main" val="2314600471"/>
              </p:ext>
            </p:extLst>
          </p:nvPr>
        </p:nvGraphicFramePr>
        <p:xfrm>
          <a:off x="1141411" y="2440771"/>
          <a:ext cx="9905999" cy="35848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951627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8000"/>
                <a:hueMod val="94000"/>
                <a:satMod val="148000"/>
                <a:lumMod val="150000"/>
              </a:schemeClr>
            </a:gs>
            <a:gs pos="100000">
              <a:schemeClr val="bg1">
                <a:shade val="92000"/>
                <a:hueMod val="104000"/>
                <a:satMod val="140000"/>
                <a:lumMod val="68000"/>
              </a:schemeClr>
            </a:gs>
          </a:gsLst>
          <a:lin ang="5040000" scaled="0"/>
        </a:gradFill>
        <a:effectLst/>
      </p:bgPr>
    </p:bg>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9ACD3AF8-B16E-4174-8C1A-41F683C4AF8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a16="http://schemas.microsoft.com/office/drawing/2014/main" xmlns="">
                <a:solidFill>
                  <a:srgbClr val="FFFFFF"/>
                </a:solidFill>
              </a14:hiddenFill>
            </a:ext>
          </a:extLst>
        </p:spPr>
      </p:pic>
      <p:grpSp>
        <p:nvGrpSpPr>
          <p:cNvPr id="9" name="Group 8">
            <a:extLst>
              <a:ext uri="{FF2B5EF4-FFF2-40B4-BE49-F238E27FC236}">
                <a16:creationId xmlns:a16="http://schemas.microsoft.com/office/drawing/2014/main" id="{FF5EAD09-B81D-415F-8BCF-73C81AE05F2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0" name="Rectangle 5">
              <a:extLst>
                <a:ext uri="{FF2B5EF4-FFF2-40B4-BE49-F238E27FC236}">
                  <a16:creationId xmlns:a16="http://schemas.microsoft.com/office/drawing/2014/main" id="{CFB79010-8ED4-49EF-AFD2-F4D8C80B69B2}"/>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a14="http://schemas.microsoft.com/office/drawing/2010/main" xmlns:a16="http://schemas.microsoft.com/office/drawing/2014/main" xmlns="" w="9525">
                  <a:solidFill>
                    <a:srgbClr val="000000"/>
                  </a:solidFill>
                  <a:miter lim="800000"/>
                  <a:headEnd/>
                  <a:tailEnd/>
                </a14:hiddenLine>
              </a:ext>
            </a:extLst>
          </p:spPr>
        </p:sp>
        <p:sp>
          <p:nvSpPr>
            <p:cNvPr id="11" name="Freeform 6">
              <a:extLst>
                <a:ext uri="{FF2B5EF4-FFF2-40B4-BE49-F238E27FC236}">
                  <a16:creationId xmlns:a16="http://schemas.microsoft.com/office/drawing/2014/main" id="{4649B869-006E-42B5-9DDC-21049B130E0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12" name="Freeform 7">
              <a:extLst>
                <a:ext uri="{FF2B5EF4-FFF2-40B4-BE49-F238E27FC236}">
                  <a16:creationId xmlns:a16="http://schemas.microsoft.com/office/drawing/2014/main" id="{443096BD-333F-48B6-8220-D1F9793E40A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13" name="Rectangle 8">
              <a:extLst>
                <a:ext uri="{FF2B5EF4-FFF2-40B4-BE49-F238E27FC236}">
                  <a16:creationId xmlns:a16="http://schemas.microsoft.com/office/drawing/2014/main" id="{1A45BB9A-7E84-4B9B-923A-270A97F8524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a14="http://schemas.microsoft.com/office/drawing/2010/main" xmlns:a16="http://schemas.microsoft.com/office/drawing/2014/main" xmlns="" w="9525">
                  <a:solidFill>
                    <a:srgbClr val="000000"/>
                  </a:solidFill>
                  <a:miter lim="800000"/>
                  <a:headEnd/>
                  <a:tailEnd/>
                </a14:hiddenLine>
              </a:ext>
            </a:extLst>
          </p:spPr>
        </p:sp>
        <p:sp>
          <p:nvSpPr>
            <p:cNvPr id="14" name="Freeform 9">
              <a:extLst>
                <a:ext uri="{FF2B5EF4-FFF2-40B4-BE49-F238E27FC236}">
                  <a16:creationId xmlns:a16="http://schemas.microsoft.com/office/drawing/2014/main" id="{D7D7C768-2F76-4DE2-A807-1B9FFF816C2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15" name="Freeform 10">
              <a:extLst>
                <a:ext uri="{FF2B5EF4-FFF2-40B4-BE49-F238E27FC236}">
                  <a16:creationId xmlns:a16="http://schemas.microsoft.com/office/drawing/2014/main" id="{1870B32E-EE42-470E-B543-CA55AEC8CA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16" name="Freeform 11">
              <a:extLst>
                <a:ext uri="{FF2B5EF4-FFF2-40B4-BE49-F238E27FC236}">
                  <a16:creationId xmlns:a16="http://schemas.microsoft.com/office/drawing/2014/main" id="{EEF09120-11AA-4DB5-98A8-EC4923002C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17" name="Freeform 12">
              <a:extLst>
                <a:ext uri="{FF2B5EF4-FFF2-40B4-BE49-F238E27FC236}">
                  <a16:creationId xmlns:a16="http://schemas.microsoft.com/office/drawing/2014/main" id="{39CC463D-589C-461C-A234-0460EB06B88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18" name="Freeform 13">
              <a:extLst>
                <a:ext uri="{FF2B5EF4-FFF2-40B4-BE49-F238E27FC236}">
                  <a16:creationId xmlns:a16="http://schemas.microsoft.com/office/drawing/2014/main" id="{B6516153-269A-421E-A021-CB3F3C5E1D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19" name="Freeform 14">
              <a:extLst>
                <a:ext uri="{FF2B5EF4-FFF2-40B4-BE49-F238E27FC236}">
                  <a16:creationId xmlns:a16="http://schemas.microsoft.com/office/drawing/2014/main" id="{45E14300-6C4A-4F77-915F-F3B25B0237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20" name="Freeform 15">
              <a:extLst>
                <a:ext uri="{FF2B5EF4-FFF2-40B4-BE49-F238E27FC236}">
                  <a16:creationId xmlns:a16="http://schemas.microsoft.com/office/drawing/2014/main" id="{993E312A-E6A6-4B52-ADE6-618ADC89BA6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21" name="Freeform 16">
              <a:extLst>
                <a:ext uri="{FF2B5EF4-FFF2-40B4-BE49-F238E27FC236}">
                  <a16:creationId xmlns:a16="http://schemas.microsoft.com/office/drawing/2014/main" id="{2F0F3026-2480-472B-8C52-36812C81EF3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22" name="Freeform 17">
              <a:extLst>
                <a:ext uri="{FF2B5EF4-FFF2-40B4-BE49-F238E27FC236}">
                  <a16:creationId xmlns:a16="http://schemas.microsoft.com/office/drawing/2014/main" id="{34E1C992-559D-4827-9F30-31A3CA7A2B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23" name="Freeform 18">
              <a:extLst>
                <a:ext uri="{FF2B5EF4-FFF2-40B4-BE49-F238E27FC236}">
                  <a16:creationId xmlns:a16="http://schemas.microsoft.com/office/drawing/2014/main" id="{D9F2FB98-F443-498F-AAD9-6945825681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24" name="Freeform 19">
              <a:extLst>
                <a:ext uri="{FF2B5EF4-FFF2-40B4-BE49-F238E27FC236}">
                  <a16:creationId xmlns:a16="http://schemas.microsoft.com/office/drawing/2014/main" id="{75DBF6EC-ED50-43E4-8A8B-64CE86A880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25" name="Freeform 20">
              <a:extLst>
                <a:ext uri="{FF2B5EF4-FFF2-40B4-BE49-F238E27FC236}">
                  <a16:creationId xmlns:a16="http://schemas.microsoft.com/office/drawing/2014/main" id="{FD854F40-AC43-4F21-9C62-2CE35CFD2B1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26" name="Freeform 21">
              <a:extLst>
                <a:ext uri="{FF2B5EF4-FFF2-40B4-BE49-F238E27FC236}">
                  <a16:creationId xmlns:a16="http://schemas.microsoft.com/office/drawing/2014/main" id="{62CCB560-494A-4F74-9DE4-068806A893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27" name="Freeform 22">
              <a:extLst>
                <a:ext uri="{FF2B5EF4-FFF2-40B4-BE49-F238E27FC236}">
                  <a16:creationId xmlns:a16="http://schemas.microsoft.com/office/drawing/2014/main" id="{6F9A05F2-B5D2-4D8A-9A78-14E45C13FE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28" name="Freeform 23">
              <a:extLst>
                <a:ext uri="{FF2B5EF4-FFF2-40B4-BE49-F238E27FC236}">
                  <a16:creationId xmlns:a16="http://schemas.microsoft.com/office/drawing/2014/main" id="{A6373189-19BB-4BEC-84A3-432253E0580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29" name="Freeform 24">
              <a:extLst>
                <a:ext uri="{FF2B5EF4-FFF2-40B4-BE49-F238E27FC236}">
                  <a16:creationId xmlns:a16="http://schemas.microsoft.com/office/drawing/2014/main" id="{71AB3122-947A-44DB-B190-A2601C6C95C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0" name="Freeform 25">
              <a:extLst>
                <a:ext uri="{FF2B5EF4-FFF2-40B4-BE49-F238E27FC236}">
                  <a16:creationId xmlns:a16="http://schemas.microsoft.com/office/drawing/2014/main" id="{74B4109D-3AFC-4D44-87B1-0CDED3E638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1" name="Freeform 26">
              <a:extLst>
                <a:ext uri="{FF2B5EF4-FFF2-40B4-BE49-F238E27FC236}">
                  <a16:creationId xmlns:a16="http://schemas.microsoft.com/office/drawing/2014/main" id="{44AAD39F-F7C9-4D00-95E0-0465B4E8588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2" name="Freeform 27">
              <a:extLst>
                <a:ext uri="{FF2B5EF4-FFF2-40B4-BE49-F238E27FC236}">
                  <a16:creationId xmlns:a16="http://schemas.microsoft.com/office/drawing/2014/main" id="{C1DCAB8D-6EF6-4A84-8D0C-AA9226DEC9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3" name="Freeform 28">
              <a:extLst>
                <a:ext uri="{FF2B5EF4-FFF2-40B4-BE49-F238E27FC236}">
                  <a16:creationId xmlns:a16="http://schemas.microsoft.com/office/drawing/2014/main" id="{C407F97F-83CF-4703-B9E0-6335530E32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4" name="Freeform 29">
              <a:extLst>
                <a:ext uri="{FF2B5EF4-FFF2-40B4-BE49-F238E27FC236}">
                  <a16:creationId xmlns:a16="http://schemas.microsoft.com/office/drawing/2014/main" id="{0D8D2363-5D84-4CFF-89AA-3C93C859DB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5" name="Freeform 30">
              <a:extLst>
                <a:ext uri="{FF2B5EF4-FFF2-40B4-BE49-F238E27FC236}">
                  <a16:creationId xmlns:a16="http://schemas.microsoft.com/office/drawing/2014/main" id="{0435A35C-AC99-4E12-8CB0-9C640DAA945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6" name="Freeform 31">
              <a:extLst>
                <a:ext uri="{FF2B5EF4-FFF2-40B4-BE49-F238E27FC236}">
                  <a16:creationId xmlns:a16="http://schemas.microsoft.com/office/drawing/2014/main" id="{F20392CF-2256-4527-836B-2E6F88596E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7" name="Freeform 32">
              <a:extLst>
                <a:ext uri="{FF2B5EF4-FFF2-40B4-BE49-F238E27FC236}">
                  <a16:creationId xmlns:a16="http://schemas.microsoft.com/office/drawing/2014/main" id="{C52C3AD3-122C-4010-9C55-B0247F8CCAB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8" name="Rectangle 33">
              <a:extLst>
                <a:ext uri="{FF2B5EF4-FFF2-40B4-BE49-F238E27FC236}">
                  <a16:creationId xmlns:a16="http://schemas.microsoft.com/office/drawing/2014/main" id="{EFCB53ED-09C0-4AD7-9BBC-366833D5FE0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a14="http://schemas.microsoft.com/office/drawing/2010/main" xmlns:a16="http://schemas.microsoft.com/office/drawing/2014/main" xmlns="" w="9525">
                  <a:solidFill>
                    <a:srgbClr val="000000"/>
                  </a:solidFill>
                  <a:miter lim="800000"/>
                  <a:headEnd/>
                  <a:tailEnd/>
                </a14:hiddenLine>
              </a:ext>
            </a:extLst>
          </p:spPr>
        </p:sp>
        <p:sp>
          <p:nvSpPr>
            <p:cNvPr id="39" name="Freeform 34">
              <a:extLst>
                <a:ext uri="{FF2B5EF4-FFF2-40B4-BE49-F238E27FC236}">
                  <a16:creationId xmlns:a16="http://schemas.microsoft.com/office/drawing/2014/main" id="{6F309F52-BFCF-47D9-8089-BC049540DB4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40" name="Freeform 35">
              <a:extLst>
                <a:ext uri="{FF2B5EF4-FFF2-40B4-BE49-F238E27FC236}">
                  <a16:creationId xmlns:a16="http://schemas.microsoft.com/office/drawing/2014/main" id="{5F9AE85F-C7AA-4761-B468-2E100829BC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41" name="Freeform 36">
              <a:extLst>
                <a:ext uri="{FF2B5EF4-FFF2-40B4-BE49-F238E27FC236}">
                  <a16:creationId xmlns:a16="http://schemas.microsoft.com/office/drawing/2014/main" id="{2C81C778-91E5-4AE9-AACB-8566E7A28B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42" name="Freeform 37">
              <a:extLst>
                <a:ext uri="{FF2B5EF4-FFF2-40B4-BE49-F238E27FC236}">
                  <a16:creationId xmlns:a16="http://schemas.microsoft.com/office/drawing/2014/main" id="{6C56E0B4-58A0-4B2B-BD56-54121BB8DBB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43" name="Freeform 38">
              <a:extLst>
                <a:ext uri="{FF2B5EF4-FFF2-40B4-BE49-F238E27FC236}">
                  <a16:creationId xmlns:a16="http://schemas.microsoft.com/office/drawing/2014/main" id="{88A29CFE-13A6-4509-946F-5C074F856E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44" name="Freeform 39">
              <a:extLst>
                <a:ext uri="{FF2B5EF4-FFF2-40B4-BE49-F238E27FC236}">
                  <a16:creationId xmlns:a16="http://schemas.microsoft.com/office/drawing/2014/main" id="{00235A0A-018B-4499-AC16-AF83457BF4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45" name="Freeform 40">
              <a:extLst>
                <a:ext uri="{FF2B5EF4-FFF2-40B4-BE49-F238E27FC236}">
                  <a16:creationId xmlns:a16="http://schemas.microsoft.com/office/drawing/2014/main" id="{861DF9B7-50DC-4EBE-8B23-97FE92DBBB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46" name="Freeform 41">
              <a:extLst>
                <a:ext uri="{FF2B5EF4-FFF2-40B4-BE49-F238E27FC236}">
                  <a16:creationId xmlns:a16="http://schemas.microsoft.com/office/drawing/2014/main" id="{69673907-73D7-4729-A911-9BD078EC2E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47" name="Freeform 42">
              <a:extLst>
                <a:ext uri="{FF2B5EF4-FFF2-40B4-BE49-F238E27FC236}">
                  <a16:creationId xmlns:a16="http://schemas.microsoft.com/office/drawing/2014/main" id="{4DC844D3-8053-4EE7-A286-50157B6FD86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48" name="Freeform 43">
              <a:extLst>
                <a:ext uri="{FF2B5EF4-FFF2-40B4-BE49-F238E27FC236}">
                  <a16:creationId xmlns:a16="http://schemas.microsoft.com/office/drawing/2014/main" id="{D67575A0-A45A-4773-874C-16370E3670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49" name="Freeform 44">
              <a:extLst>
                <a:ext uri="{FF2B5EF4-FFF2-40B4-BE49-F238E27FC236}">
                  <a16:creationId xmlns:a16="http://schemas.microsoft.com/office/drawing/2014/main" id="{4327252B-B62B-4DE0-A924-B7F6E40AD96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50" name="Rectangle 45">
              <a:extLst>
                <a:ext uri="{FF2B5EF4-FFF2-40B4-BE49-F238E27FC236}">
                  <a16:creationId xmlns:a16="http://schemas.microsoft.com/office/drawing/2014/main" id="{778BC6A7-AC19-497B-A7C6-E447B2EBDAB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a14="http://schemas.microsoft.com/office/drawing/2010/main" xmlns:a16="http://schemas.microsoft.com/office/drawing/2014/main" xmlns="" w="9525">
                  <a:solidFill>
                    <a:srgbClr val="000000"/>
                  </a:solidFill>
                  <a:miter lim="800000"/>
                  <a:headEnd/>
                  <a:tailEnd/>
                </a14:hiddenLine>
              </a:ext>
            </a:extLst>
          </p:spPr>
        </p:sp>
        <p:sp>
          <p:nvSpPr>
            <p:cNvPr id="51" name="Freeform 46">
              <a:extLst>
                <a:ext uri="{FF2B5EF4-FFF2-40B4-BE49-F238E27FC236}">
                  <a16:creationId xmlns:a16="http://schemas.microsoft.com/office/drawing/2014/main" id="{4E79A87B-BF1F-437A-9FED-BE93025E50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52" name="Freeform 47">
              <a:extLst>
                <a:ext uri="{FF2B5EF4-FFF2-40B4-BE49-F238E27FC236}">
                  <a16:creationId xmlns:a16="http://schemas.microsoft.com/office/drawing/2014/main" id="{DFAAF3CC-B4E0-45C8-AC2D-EF0D6D823D1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53" name="Freeform 48">
              <a:extLst>
                <a:ext uri="{FF2B5EF4-FFF2-40B4-BE49-F238E27FC236}">
                  <a16:creationId xmlns:a16="http://schemas.microsoft.com/office/drawing/2014/main" id="{A5A12C87-1E4A-4664-B2F4-A1C8B656F9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54" name="Freeform 49">
              <a:extLst>
                <a:ext uri="{FF2B5EF4-FFF2-40B4-BE49-F238E27FC236}">
                  <a16:creationId xmlns:a16="http://schemas.microsoft.com/office/drawing/2014/main" id="{B3AF8230-4630-4505-ADDB-16A9B6B3772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55" name="Freeform 50">
              <a:extLst>
                <a:ext uri="{FF2B5EF4-FFF2-40B4-BE49-F238E27FC236}">
                  <a16:creationId xmlns:a16="http://schemas.microsoft.com/office/drawing/2014/main" id="{33F93F6D-724D-42F3-AF1D-3081EAB5D1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56" name="Freeform 51">
              <a:extLst>
                <a:ext uri="{FF2B5EF4-FFF2-40B4-BE49-F238E27FC236}">
                  <a16:creationId xmlns:a16="http://schemas.microsoft.com/office/drawing/2014/main" id="{F5DD7A8F-FB67-4E79-80DB-0FAF3A0989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57" name="Freeform 52">
              <a:extLst>
                <a:ext uri="{FF2B5EF4-FFF2-40B4-BE49-F238E27FC236}">
                  <a16:creationId xmlns:a16="http://schemas.microsoft.com/office/drawing/2014/main" id="{7B140A84-E89E-4A80-9DF8-7BCA45F908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58" name="Freeform 53">
              <a:extLst>
                <a:ext uri="{FF2B5EF4-FFF2-40B4-BE49-F238E27FC236}">
                  <a16:creationId xmlns:a16="http://schemas.microsoft.com/office/drawing/2014/main" id="{279E1D6A-EFE2-44C6-A5BF-DFADF0DC91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59" name="Freeform 54">
              <a:extLst>
                <a:ext uri="{FF2B5EF4-FFF2-40B4-BE49-F238E27FC236}">
                  <a16:creationId xmlns:a16="http://schemas.microsoft.com/office/drawing/2014/main" id="{C9FA2204-561F-4ABB-988C-03053820F1D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60" name="Freeform 55">
              <a:extLst>
                <a:ext uri="{FF2B5EF4-FFF2-40B4-BE49-F238E27FC236}">
                  <a16:creationId xmlns:a16="http://schemas.microsoft.com/office/drawing/2014/main" id="{8BD7D04E-AC0A-424F-BC40-28842DAFFA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61" name="Freeform 56">
              <a:extLst>
                <a:ext uri="{FF2B5EF4-FFF2-40B4-BE49-F238E27FC236}">
                  <a16:creationId xmlns:a16="http://schemas.microsoft.com/office/drawing/2014/main" id="{32B616A2-FE09-47DD-B58C-12EE58B7CA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62" name="Freeform 57">
              <a:extLst>
                <a:ext uri="{FF2B5EF4-FFF2-40B4-BE49-F238E27FC236}">
                  <a16:creationId xmlns:a16="http://schemas.microsoft.com/office/drawing/2014/main" id="{08C5EAF5-6064-484E-BA05-80D09D84EA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63" name="Freeform 58">
              <a:extLst>
                <a:ext uri="{FF2B5EF4-FFF2-40B4-BE49-F238E27FC236}">
                  <a16:creationId xmlns:a16="http://schemas.microsoft.com/office/drawing/2014/main" id="{F11D90DF-D275-4725-884C-77E5E01D89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grpSp>
      <p:grpSp>
        <p:nvGrpSpPr>
          <p:cNvPr id="65" name="Group 64">
            <a:extLst>
              <a:ext uri="{FF2B5EF4-FFF2-40B4-BE49-F238E27FC236}">
                <a16:creationId xmlns:a16="http://schemas.microsoft.com/office/drawing/2014/main" id="{9BE10567-6165-46A7-867D-4690A16B46D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66" name="Rectangle 65">
              <a:extLst>
                <a:ext uri="{FF2B5EF4-FFF2-40B4-BE49-F238E27FC236}">
                  <a16:creationId xmlns:a16="http://schemas.microsoft.com/office/drawing/2014/main" id="{0F4DB1F4-429C-4C85-85D7-C4D81996D3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7" name="Picture 2">
              <a:extLst>
                <a:ext uri="{FF2B5EF4-FFF2-40B4-BE49-F238E27FC236}">
                  <a16:creationId xmlns:a16="http://schemas.microsoft.com/office/drawing/2014/main" id="{159C0DA6-71D9-4C96-A774-7FADF5E0A4C4}"/>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grpSp>
      <p:sp>
        <p:nvSpPr>
          <p:cNvPr id="69" name="Round Diagonal Corner Rectangle 7">
            <a:extLst>
              <a:ext uri="{FF2B5EF4-FFF2-40B4-BE49-F238E27FC236}">
                <a16:creationId xmlns:a16="http://schemas.microsoft.com/office/drawing/2014/main" id="{4B24F6DB-F114-44A7-BB56-D401884E4E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82333" y="2235200"/>
            <a:ext cx="7027334" cy="2396067"/>
          </a:xfrm>
          <a:prstGeom prst="round2DiagRect">
            <a:avLst>
              <a:gd name="adj1" fmla="val 9246"/>
              <a:gd name="adj2" fmla="val 0"/>
            </a:avLst>
          </a:prstGeom>
          <a:solidFill>
            <a:srgbClr val="000000">
              <a:alpha val="80000"/>
            </a:srgb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71" name="Group 70">
            <a:extLst>
              <a:ext uri="{FF2B5EF4-FFF2-40B4-BE49-F238E27FC236}">
                <a16:creationId xmlns:a16="http://schemas.microsoft.com/office/drawing/2014/main" id="{4DB50ECD-225E-4F81-AF7B-706DD05F3BA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5895" y="2900097"/>
            <a:ext cx="10982062" cy="1211524"/>
            <a:chOff x="605895" y="2900097"/>
            <a:chExt cx="10982062" cy="1211524"/>
          </a:xfrm>
          <a:effectLst/>
        </p:grpSpPr>
        <p:sp>
          <p:nvSpPr>
            <p:cNvPr id="72" name="Freeform 32">
              <a:extLst>
                <a:ext uri="{FF2B5EF4-FFF2-40B4-BE49-F238E27FC236}">
                  <a16:creationId xmlns:a16="http://schemas.microsoft.com/office/drawing/2014/main" id="{CBC3B006-1357-4969-BC3D-CDD91E492B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9653587" y="33797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73" name="Freeform 33">
              <a:extLst>
                <a:ext uri="{FF2B5EF4-FFF2-40B4-BE49-F238E27FC236}">
                  <a16:creationId xmlns:a16="http://schemas.microsoft.com/office/drawing/2014/main" id="{0D6E4F1D-B331-41B5-90EF-2236C1EE155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0078244" y="33107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74" name="Freeform 34">
              <a:extLst>
                <a:ext uri="{FF2B5EF4-FFF2-40B4-BE49-F238E27FC236}">
                  <a16:creationId xmlns:a16="http://schemas.microsoft.com/office/drawing/2014/main" id="{54A60014-21DF-44E5-9137-43357188501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1146631" y="35742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75" name="Freeform 37">
              <a:extLst>
                <a:ext uri="{FF2B5EF4-FFF2-40B4-BE49-F238E27FC236}">
                  <a16:creationId xmlns:a16="http://schemas.microsoft.com/office/drawing/2014/main" id="{40B768C0-B003-45F4-9A06-EA3509A90B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10230644" y="30345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76" name="Freeform 35">
              <a:extLst>
                <a:ext uri="{FF2B5EF4-FFF2-40B4-BE49-F238E27FC236}">
                  <a16:creationId xmlns:a16="http://schemas.microsoft.com/office/drawing/2014/main" id="{5E479182-2054-4AD9-823D-81CFAD7F2C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034587" y="25627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77" name="Freeform 36">
              <a:extLst>
                <a:ext uri="{FF2B5EF4-FFF2-40B4-BE49-F238E27FC236}">
                  <a16:creationId xmlns:a16="http://schemas.microsoft.com/office/drawing/2014/main" id="{A7D912CF-756A-41F1-8BF1-5BA7D1BD052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0747375" y="32326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78" name="Freeform 38">
              <a:extLst>
                <a:ext uri="{FF2B5EF4-FFF2-40B4-BE49-F238E27FC236}">
                  <a16:creationId xmlns:a16="http://schemas.microsoft.com/office/drawing/2014/main" id="{734B6F35-2160-44B1-AB00-F628C84B14F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1399044" y="30953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79" name="Freeform 39">
              <a:extLst>
                <a:ext uri="{FF2B5EF4-FFF2-40B4-BE49-F238E27FC236}">
                  <a16:creationId xmlns:a16="http://schemas.microsoft.com/office/drawing/2014/main" id="{D8657E76-4F63-44FE-86C5-54CA174FCB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353675" y="21531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0" name="Freeform 40">
              <a:extLst>
                <a:ext uri="{FF2B5EF4-FFF2-40B4-BE49-F238E27FC236}">
                  <a16:creationId xmlns:a16="http://schemas.microsoft.com/office/drawing/2014/main" id="{482CEB8C-90E5-4152-8B52-A2881B98A3B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9848850" y="33088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1" name="Rectangle 41">
              <a:extLst>
                <a:ext uri="{FF2B5EF4-FFF2-40B4-BE49-F238E27FC236}">
                  <a16:creationId xmlns:a16="http://schemas.microsoft.com/office/drawing/2014/main" id="{85010FC2-BC4C-4692-876D-7FE363BFC63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5400000">
              <a:off x="9721056" y="32842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sp>
          <p:nvSpPr>
            <p:cNvPr id="82" name="Freeform 32">
              <a:extLst>
                <a:ext uri="{FF2B5EF4-FFF2-40B4-BE49-F238E27FC236}">
                  <a16:creationId xmlns:a16="http://schemas.microsoft.com/office/drawing/2014/main" id="{714C1223-2B78-4715-9ACB-079A60D16D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2122751" y="35321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3" name="Freeform 33">
              <a:extLst>
                <a:ext uri="{FF2B5EF4-FFF2-40B4-BE49-F238E27FC236}">
                  <a16:creationId xmlns:a16="http://schemas.microsoft.com/office/drawing/2014/main" id="{1D9109D3-C92A-410B-9B43-5F02B2D84EE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1958445" y="34631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4" name="Freeform 34">
              <a:extLst>
                <a:ext uri="{FF2B5EF4-FFF2-40B4-BE49-F238E27FC236}">
                  <a16:creationId xmlns:a16="http://schemas.microsoft.com/office/drawing/2014/main" id="{EF5B327A-A1AE-42F3-815E-84F4AA2948C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858308" y="37266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5" name="Freeform 37">
              <a:extLst>
                <a:ext uri="{FF2B5EF4-FFF2-40B4-BE49-F238E27FC236}">
                  <a16:creationId xmlns:a16="http://schemas.microsoft.com/office/drawing/2014/main" id="{77738BDE-751F-4D4C-B4C4-C9DF3EA291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1658407" y="31869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6" name="Freeform 35">
              <a:extLst>
                <a:ext uri="{FF2B5EF4-FFF2-40B4-BE49-F238E27FC236}">
                  <a16:creationId xmlns:a16="http://schemas.microsoft.com/office/drawing/2014/main" id="{9C8C4AD6-72BF-490C-963C-97C7FD7E7E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860814" y="27151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7" name="Freeform 36">
              <a:extLst>
                <a:ext uri="{FF2B5EF4-FFF2-40B4-BE49-F238E27FC236}">
                  <a16:creationId xmlns:a16="http://schemas.microsoft.com/office/drawing/2014/main" id="{94990E31-5AA8-4502-A963-CE1B539DAC4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1289314" y="33850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8" name="Freeform 38">
              <a:extLst>
                <a:ext uri="{FF2B5EF4-FFF2-40B4-BE49-F238E27FC236}">
                  <a16:creationId xmlns:a16="http://schemas.microsoft.com/office/drawing/2014/main" id="{9E703E9D-ED76-449C-A8C0-7A1E24B8B2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605895" y="32477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9" name="Freeform 39">
              <a:extLst>
                <a:ext uri="{FF2B5EF4-FFF2-40B4-BE49-F238E27FC236}">
                  <a16:creationId xmlns:a16="http://schemas.microsoft.com/office/drawing/2014/main" id="{C70A75E8-C815-4CCF-ABEE-83F19BFE05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532202" y="23055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0" name="Freeform 40">
              <a:extLst>
                <a:ext uri="{FF2B5EF4-FFF2-40B4-BE49-F238E27FC236}">
                  <a16:creationId xmlns:a16="http://schemas.microsoft.com/office/drawing/2014/main" id="{E15638E1-6A92-4D31-A034-853A65A754E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2154501" y="34612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1" name="Rectangle 41">
              <a:extLst>
                <a:ext uri="{FF2B5EF4-FFF2-40B4-BE49-F238E27FC236}">
                  <a16:creationId xmlns:a16="http://schemas.microsoft.com/office/drawing/2014/main" id="{EA3E8D58-D52B-4300-8A50-5696430D1A6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16200000" flipH="1">
              <a:off x="2448983" y="34366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grpSp>
      <p:sp>
        <p:nvSpPr>
          <p:cNvPr id="2" name="Title 1">
            <a:extLst>
              <a:ext uri="{FF2B5EF4-FFF2-40B4-BE49-F238E27FC236}">
                <a16:creationId xmlns:a16="http://schemas.microsoft.com/office/drawing/2014/main" id="{8301DB1F-3C15-EC14-4E82-ACF9B39E5809}"/>
              </a:ext>
            </a:extLst>
          </p:cNvPr>
          <p:cNvSpPr>
            <a:spLocks noGrp="1"/>
          </p:cNvSpPr>
          <p:nvPr>
            <p:ph type="title"/>
          </p:nvPr>
        </p:nvSpPr>
        <p:spPr>
          <a:xfrm>
            <a:off x="2667000" y="2328334"/>
            <a:ext cx="6858000" cy="1367896"/>
          </a:xfrm>
        </p:spPr>
        <p:txBody>
          <a:bodyPr vert="horz" lIns="91440" tIns="45720" rIns="91440" bIns="45720" rtlCol="0" anchor="b">
            <a:normAutofit/>
          </a:bodyPr>
          <a:lstStyle/>
          <a:p>
            <a:pPr algn="ctr"/>
            <a:r>
              <a:rPr lang="en-US" sz="4800">
                <a:solidFill>
                  <a:srgbClr val="FFFFFF"/>
                </a:solidFill>
              </a:rPr>
              <a:t>Review…</a:t>
            </a:r>
          </a:p>
        </p:txBody>
      </p:sp>
    </p:spTree>
    <p:extLst>
      <p:ext uri="{BB962C8B-B14F-4D97-AF65-F5344CB8AC3E}">
        <p14:creationId xmlns:p14="http://schemas.microsoft.com/office/powerpoint/2010/main" val="2051468090"/>
      </p:ext>
    </p:extLst>
  </p:cSld>
  <p:clrMapOvr>
    <a:overrideClrMapping bg1="lt1" tx1="dk1" bg2="lt2" tx2="dk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79F924-022F-6AD2-3B3D-DB7F8EC8AFD1}"/>
              </a:ext>
            </a:extLst>
          </p:cNvPr>
          <p:cNvSpPr>
            <a:spLocks noGrp="1"/>
          </p:cNvSpPr>
          <p:nvPr>
            <p:ph type="title"/>
          </p:nvPr>
        </p:nvSpPr>
        <p:spPr>
          <a:xfrm>
            <a:off x="8036041" y="618518"/>
            <a:ext cx="3281003" cy="1478570"/>
          </a:xfrm>
        </p:spPr>
        <p:txBody>
          <a:bodyPr anchor="b">
            <a:normAutofit/>
          </a:bodyPr>
          <a:lstStyle/>
          <a:p>
            <a:r>
              <a:rPr lang="en-US" sz="2400">
                <a:solidFill>
                  <a:srgbClr val="FFFFFF"/>
                </a:solidFill>
              </a:rPr>
              <a:t>Neural Network Structure is inspired by the Brain</a:t>
            </a:r>
          </a:p>
        </p:txBody>
      </p:sp>
      <p:pic>
        <p:nvPicPr>
          <p:cNvPr id="5" name="Picture 4" descr="Diagram&#10;&#10;Description automatically generated">
            <a:extLst>
              <a:ext uri="{FF2B5EF4-FFF2-40B4-BE49-F238E27FC236}">
                <a16:creationId xmlns:a16="http://schemas.microsoft.com/office/drawing/2014/main" id="{D767F6D3-9BC4-E1F6-EE5C-04AAE01CF558}"/>
              </a:ext>
            </a:extLst>
          </p:cNvPr>
          <p:cNvPicPr>
            <a:picLocks noChangeAspect="1"/>
          </p:cNvPicPr>
          <p:nvPr/>
        </p:nvPicPr>
        <p:blipFill>
          <a:blip r:embed="rId3"/>
          <a:stretch>
            <a:fillRect/>
          </a:stretch>
        </p:blipFill>
        <p:spPr>
          <a:xfrm>
            <a:off x="1118988" y="1584914"/>
            <a:ext cx="6112382" cy="3682710"/>
          </a:xfrm>
          <a:prstGeom prst="rect">
            <a:avLst/>
          </a:prstGeom>
        </p:spPr>
      </p:pic>
      <p:sp>
        <p:nvSpPr>
          <p:cNvPr id="3" name="Content Placeholder 2">
            <a:extLst>
              <a:ext uri="{FF2B5EF4-FFF2-40B4-BE49-F238E27FC236}">
                <a16:creationId xmlns:a16="http://schemas.microsoft.com/office/drawing/2014/main" id="{CD75A07B-E274-4A63-8CCA-4D1A978A8E86}"/>
              </a:ext>
            </a:extLst>
          </p:cNvPr>
          <p:cNvSpPr>
            <a:spLocks noGrp="1"/>
          </p:cNvSpPr>
          <p:nvPr>
            <p:ph idx="1"/>
          </p:nvPr>
        </p:nvSpPr>
        <p:spPr>
          <a:xfrm>
            <a:off x="8036041" y="2249487"/>
            <a:ext cx="3281004" cy="3541714"/>
          </a:xfrm>
        </p:spPr>
        <p:txBody>
          <a:bodyPr>
            <a:normAutofit/>
          </a:bodyPr>
          <a:lstStyle/>
          <a:p>
            <a:r>
              <a:rPr lang="en-US" sz="1800" dirty="0">
                <a:solidFill>
                  <a:srgbClr val="FFFFFF"/>
                </a:solidFill>
              </a:rPr>
              <a:t>They are comprised of layers upon layers of individual neurons where each neuron has the responsibility of communicating a signal to the rest of the network</a:t>
            </a:r>
          </a:p>
        </p:txBody>
      </p:sp>
    </p:spTree>
    <p:extLst>
      <p:ext uri="{BB962C8B-B14F-4D97-AF65-F5344CB8AC3E}">
        <p14:creationId xmlns:p14="http://schemas.microsoft.com/office/powerpoint/2010/main" val="17563584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10;&#10;Description automatically generated">
            <a:extLst>
              <a:ext uri="{FF2B5EF4-FFF2-40B4-BE49-F238E27FC236}">
                <a16:creationId xmlns:a16="http://schemas.microsoft.com/office/drawing/2014/main" id="{D71A3E5F-A43F-5DCE-0D33-84F776F9E7DC}"/>
              </a:ext>
            </a:extLst>
          </p:cNvPr>
          <p:cNvPicPr>
            <a:picLocks noChangeAspect="1"/>
          </p:cNvPicPr>
          <p:nvPr/>
        </p:nvPicPr>
        <p:blipFill>
          <a:blip r:embed="rId3"/>
          <a:stretch>
            <a:fillRect/>
          </a:stretch>
        </p:blipFill>
        <p:spPr>
          <a:xfrm>
            <a:off x="643467" y="2072545"/>
            <a:ext cx="5372099" cy="2712909"/>
          </a:xfrm>
          <a:prstGeom prst="rect">
            <a:avLst/>
          </a:prstGeom>
        </p:spPr>
      </p:pic>
      <p:pic>
        <p:nvPicPr>
          <p:cNvPr id="7" name="Picture 6" descr="Chart&#10;&#10;Description automatically generated">
            <a:extLst>
              <a:ext uri="{FF2B5EF4-FFF2-40B4-BE49-F238E27FC236}">
                <a16:creationId xmlns:a16="http://schemas.microsoft.com/office/drawing/2014/main" id="{48D4544B-2D3D-E000-5140-CB680AEFD8AE}"/>
              </a:ext>
            </a:extLst>
          </p:cNvPr>
          <p:cNvPicPr>
            <a:picLocks noChangeAspect="1"/>
          </p:cNvPicPr>
          <p:nvPr/>
        </p:nvPicPr>
        <p:blipFill>
          <a:blip r:embed="rId4"/>
          <a:stretch>
            <a:fillRect/>
          </a:stretch>
        </p:blipFill>
        <p:spPr>
          <a:xfrm>
            <a:off x="6176433" y="2079260"/>
            <a:ext cx="5372099" cy="2699480"/>
          </a:xfrm>
          <a:prstGeom prst="rect">
            <a:avLst/>
          </a:prstGeom>
        </p:spPr>
      </p:pic>
    </p:spTree>
    <p:extLst>
      <p:ext uri="{BB962C8B-B14F-4D97-AF65-F5344CB8AC3E}">
        <p14:creationId xmlns:p14="http://schemas.microsoft.com/office/powerpoint/2010/main" val="17585897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53F2F12-9FDA-0EDD-70EB-536F8C6F22CC}"/>
              </a:ext>
            </a:extLst>
          </p:cNvPr>
          <p:cNvSpPr>
            <a:spLocks noGrp="1"/>
          </p:cNvSpPr>
          <p:nvPr>
            <p:ph type="title"/>
          </p:nvPr>
        </p:nvSpPr>
        <p:spPr>
          <a:xfrm>
            <a:off x="1617233" y="4539573"/>
            <a:ext cx="8957534" cy="1182838"/>
          </a:xfrm>
        </p:spPr>
        <p:txBody>
          <a:bodyPr vert="horz" lIns="91440" tIns="45720" rIns="91440" bIns="45720" rtlCol="0" anchor="b">
            <a:normAutofit/>
          </a:bodyPr>
          <a:lstStyle/>
          <a:p>
            <a:pPr algn="ctr"/>
            <a:r>
              <a:rPr lang="en-US" sz="3700" dirty="0"/>
              <a:t>Summary of Neuron Layer created in first lesson</a:t>
            </a:r>
          </a:p>
        </p:txBody>
      </p:sp>
      <p:pic>
        <p:nvPicPr>
          <p:cNvPr id="6" name="Picture 5" descr="Graphical user interface, text, email&#10;&#10;Description automatically generated">
            <a:extLst>
              <a:ext uri="{FF2B5EF4-FFF2-40B4-BE49-F238E27FC236}">
                <a16:creationId xmlns:a16="http://schemas.microsoft.com/office/drawing/2014/main" id="{67252459-137F-466A-AD4E-9B711DCEE442}"/>
              </a:ext>
            </a:extLst>
          </p:cNvPr>
          <p:cNvPicPr>
            <a:picLocks noChangeAspect="1"/>
          </p:cNvPicPr>
          <p:nvPr/>
        </p:nvPicPr>
        <p:blipFill rotWithShape="1">
          <a:blip r:embed="rId3"/>
          <a:srcRect r="1" b="7259"/>
          <a:stretch/>
        </p:blipFill>
        <p:spPr>
          <a:xfrm>
            <a:off x="973635" y="951493"/>
            <a:ext cx="10266669" cy="2975493"/>
          </a:xfrm>
          <a:prstGeom prst="rect">
            <a:avLst/>
          </a:prstGeom>
        </p:spPr>
      </p:pic>
    </p:spTree>
    <p:extLst>
      <p:ext uri="{BB962C8B-B14F-4D97-AF65-F5344CB8AC3E}">
        <p14:creationId xmlns:p14="http://schemas.microsoft.com/office/powerpoint/2010/main" val="1143240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7"/>
                                        </p:tgtEl>
                                        <p:attrNameLst>
                                          <p:attrName>style.visibility</p:attrName>
                                        </p:attrNameLst>
                                      </p:cBhvr>
                                      <p:to>
                                        <p:strVal val="visible"/>
                                      </p:to>
                                    </p:set>
                                    <p:animEffect transition="in" filter="fade">
                                      <p:cBhvr>
                                        <p:cTn id="7" dur="7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Circuit</Template>
  <TotalTime>4269</TotalTime>
  <Words>1912</Words>
  <Application>Microsoft Macintosh PowerPoint</Application>
  <PresentationFormat>Widescreen</PresentationFormat>
  <Paragraphs>176</Paragraphs>
  <Slides>38</Slides>
  <Notes>20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38</vt:i4>
      </vt:variant>
    </vt:vector>
  </HeadingPairs>
  <TitlesOfParts>
    <vt:vector size="42" baseType="lpstr">
      <vt:lpstr>Arial</vt:lpstr>
      <vt:lpstr>Calibri</vt:lpstr>
      <vt:lpstr>Tw Cen MT</vt:lpstr>
      <vt:lpstr>Circuit</vt:lpstr>
      <vt:lpstr> Neural Networks From Scratch Pt. 3</vt:lpstr>
      <vt:lpstr>My setup</vt:lpstr>
      <vt:lpstr>Github Link: https://github.com/Robbyswimmer/CBU-NeuralNetworks-Seminar </vt:lpstr>
      <vt:lpstr>Materials for following along…</vt:lpstr>
      <vt:lpstr>Big Picture for Today</vt:lpstr>
      <vt:lpstr>Review…</vt:lpstr>
      <vt:lpstr>Neural Network Structure is inspired by the Brain</vt:lpstr>
      <vt:lpstr>PowerPoint Presentation</vt:lpstr>
      <vt:lpstr>Summary of Neuron Layer created in first lesson</vt:lpstr>
      <vt:lpstr>Activation Function Summary:</vt:lpstr>
      <vt:lpstr>The most important, ReLU (Rectified Linear Unit) Activation function</vt:lpstr>
      <vt:lpstr>Despite the scary name…</vt:lpstr>
      <vt:lpstr>PowerPoint Presentation</vt:lpstr>
      <vt:lpstr>PowerPoint Presentation</vt:lpstr>
      <vt:lpstr>Important IDEA:</vt:lpstr>
      <vt:lpstr>One Final Activation Function…</vt:lpstr>
      <vt:lpstr>What is Loss?</vt:lpstr>
      <vt:lpstr>Categorical Cross Entropy Loss</vt:lpstr>
      <vt:lpstr>Summary of Seminar 2</vt:lpstr>
      <vt:lpstr>Questions?</vt:lpstr>
      <vt:lpstr>Optimizing Our Neural NEtwork</vt:lpstr>
      <vt:lpstr>Network training is Just Changing the Weights and Biases Overtime until the best result is achieved! </vt:lpstr>
      <vt:lpstr>Can we just randomly Change Values to Train our Network?</vt:lpstr>
      <vt:lpstr>We can train our networks much better using derivatives (just the slope of the tangent line of any point in our function)</vt:lpstr>
      <vt:lpstr>Backpropagation</vt:lpstr>
      <vt:lpstr>Backpropagation for a Single Neuron:</vt:lpstr>
      <vt:lpstr>Partial Derivatives of Neurons:</vt:lpstr>
      <vt:lpstr>Stochastic Gradient Descent</vt:lpstr>
      <vt:lpstr>What is Stochastic Gradient Descent?</vt:lpstr>
      <vt:lpstr>Code for SGD (simple)</vt:lpstr>
      <vt:lpstr>Learning Rate</vt:lpstr>
      <vt:lpstr>Example of a function that we can minimize using the right learning rate</vt:lpstr>
      <vt:lpstr>The problems with too high of a learning Rate</vt:lpstr>
      <vt:lpstr>If our Learning rate is too small it will take too long to reach our global minimum!</vt:lpstr>
      <vt:lpstr>Optimizing the learning rate is important! It’s about balance and experimentation</vt:lpstr>
      <vt:lpstr>Picking Hyperparameters</vt:lpstr>
      <vt:lpstr>CODE Backpropagation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Neural Networks From Scratch Pt. 2</dc:title>
  <dc:creator>Robert William Moseley</dc:creator>
  <cp:lastModifiedBy>Robert William Moseley</cp:lastModifiedBy>
  <cp:revision>77</cp:revision>
  <dcterms:created xsi:type="dcterms:W3CDTF">2022-10-07T01:56:27Z</dcterms:created>
  <dcterms:modified xsi:type="dcterms:W3CDTF">2022-12-01T03:41:15Z</dcterms:modified>
</cp:coreProperties>
</file>